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503164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7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</a:t>
            </a:r>
            <a:r>
              <a:rPr lang="en-US" sz="37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crete Action Space Task Results</a:t>
            </a:r>
            <a:endParaRPr sz="42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17600" y="5999375"/>
            <a:ext cx="12005400" cy="94643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Ipsum 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Citations</a:t>
            </a:r>
            <a:endParaRPr lang="en-US" sz="5100" b="1" dirty="0">
              <a:solidFill>
                <a:schemeClr val="dk1"/>
              </a:solidFill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B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D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0407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3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50316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Action Space Task Results</a:t>
            </a:r>
            <a:endParaRPr sz="3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13</cp:revision>
  <dcterms:modified xsi:type="dcterms:W3CDTF">2020-12-05T15:59:37Z</dcterms:modified>
</cp:coreProperties>
</file>