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289" y="21709953"/>
            <a:ext cx="4420625" cy="53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5275" y="21768168"/>
            <a:ext cx="5286358" cy="5358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76B76-C0AE-4E7A-BE7C-5BE50EA2D8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52434" y="7329642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B50B6-AEA0-4414-AF39-52B4B67571B5}"/>
              </a:ext>
            </a:extLst>
          </p:cNvPr>
          <p:cNvSpPr txBox="1"/>
          <p:nvPr/>
        </p:nvSpPr>
        <p:spPr>
          <a:xfrm>
            <a:off x="15298152" y="12055149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DQN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60623-D799-4C5C-951C-A2D6D5A9C6DC}"/>
              </a:ext>
            </a:extLst>
          </p:cNvPr>
          <p:cNvSpPr txBox="1"/>
          <p:nvPr/>
        </p:nvSpPr>
        <p:spPr>
          <a:xfrm>
            <a:off x="26462025" y="13153238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Dueling DQN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D38A3-D8C5-4174-849E-3733C83DCD9C}"/>
              </a:ext>
            </a:extLst>
          </p:cNvPr>
          <p:cNvSpPr txBox="1"/>
          <p:nvPr/>
        </p:nvSpPr>
        <p:spPr>
          <a:xfrm>
            <a:off x="21823337" y="12650812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Double DQN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8910F3E-0B8B-4C87-88AD-F2D0F260D7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30578" y="12528050"/>
            <a:ext cx="5241533" cy="393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D63A6-4874-44A3-8E2C-B332FF15D961}"/>
              </a:ext>
            </a:extLst>
          </p:cNvPr>
          <p:cNvSpPr txBox="1"/>
          <p:nvPr/>
        </p:nvSpPr>
        <p:spPr>
          <a:xfrm>
            <a:off x="14281705" y="24615258"/>
            <a:ext cx="58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DQN^   </a:t>
            </a:r>
            <a:r>
              <a:rPr lang="en-US" sz="4800" dirty="0" err="1"/>
              <a:t>vDDQN</a:t>
            </a:r>
            <a:endParaRPr lang="en-US" sz="48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9E9E9B-41B5-4195-831D-07E01B48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00" y="3651806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CD89329-B065-4914-9B04-8F02FCEA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642" y="21816512"/>
            <a:ext cx="7545209" cy="52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227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47</cp:revision>
  <dcterms:modified xsi:type="dcterms:W3CDTF">2020-12-08T21:00:01Z</dcterms:modified>
</cp:coreProperties>
</file>