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503164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</a:t>
            </a:r>
            <a:r>
              <a:rPr lang="en-US" sz="72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crete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17600" y="5999375"/>
            <a:ext cx="12005400" cy="94643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</a:rPr>
              <a:t>	We use two primary model domains, continuous- and discrete-action space designed models: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</a:rPr>
              <a:t>B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</a:rPr>
              <a:t>D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0407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50316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Action Space Task Results</a:t>
            </a:r>
            <a:endParaRPr sz="7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8" y="19694855"/>
            <a:ext cx="11483036" cy="1269846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16</cp:revision>
  <dcterms:modified xsi:type="dcterms:W3CDTF">2020-12-05T19:55:43Z</dcterms:modified>
</cp:coreProperties>
</file>