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We use two primary model domains, continuous- and discrete-action space designed models: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DQN, Dueling DQN, Double 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REINFORCE, PPO, MC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8" y="20949687"/>
            <a:ext cx="11483036" cy="1249259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3F467-9D89-4FC4-AA91-E20C24BCB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9029" y="8163600"/>
            <a:ext cx="4334480" cy="6087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360B1-5E0C-4898-B771-5C4F44CDE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2492" y="8058605"/>
            <a:ext cx="4334480" cy="6087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964B9-AF65-4268-BC8E-44AE76411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082" y="8120511"/>
            <a:ext cx="4334480" cy="608732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F0686-0B9F-45A6-B621-72CBB140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3391" y="21493475"/>
            <a:ext cx="4334480" cy="6087325"/>
          </a:xfrm>
          <a:prstGeom prst="rect">
            <a:avLst/>
          </a:prstGeom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48F10-D5AC-4D36-88B9-B1FDAD51F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974" y="21574316"/>
            <a:ext cx="4334480" cy="6087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74" y="2257379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391" y="2225113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221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24</cp:revision>
  <dcterms:modified xsi:type="dcterms:W3CDTF">2020-12-06T02:08:13Z</dcterms:modified>
</cp:coreProperties>
</file>