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7" dt="2020-12-08T05:31:09.551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28150" y="5999375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Breakout-v0 </a:t>
            </a:r>
            <a:r>
              <a:rPr lang="en-US" sz="7200" b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Task </a:t>
            </a:r>
            <a:r>
              <a:rPr lang="en-US" sz="7200" b="1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51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51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  <a:endParaRPr lang="en-US" sz="51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is the discussion on the experimental results. This can include some bullet points and a general discussion of our thoughts, shortcomings, or just our feelings.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</a:t>
            </a: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, part of our inspiration: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https://paperswithcode.com/method/rainbow-dqn</a:t>
            </a: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Here is a topic sentence for these results. Here is another sentence introducing the plots. This discussion can continue until the end of the bubble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ED1A48B-7EA2-4670-8E8D-24D9F0E9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88" y="26347597"/>
            <a:ext cx="11483036" cy="1249259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D2D1ACA-99C3-4FD4-A6B1-702F74912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236" y="27236481"/>
            <a:ext cx="5356015" cy="350469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3F467-9D89-4FC4-AA91-E20C24BCB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9029" y="8163600"/>
            <a:ext cx="4334480" cy="60873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2360B1-5E0C-4898-B771-5C4F44CDE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2492" y="8058605"/>
            <a:ext cx="4334480" cy="6087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0964B9-AF65-4268-BC8E-44AE76411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082" y="8120511"/>
            <a:ext cx="4334480" cy="608732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B2F0686-0B9F-45A6-B621-72CBB1402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3391" y="21493475"/>
            <a:ext cx="4334480" cy="6087325"/>
          </a:xfrm>
          <a:prstGeom prst="rect">
            <a:avLst/>
          </a:prstGeom>
        </p:spPr>
      </p:pic>
      <p:pic>
        <p:nvPicPr>
          <p:cNvPr id="32" name="Picture 3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548F10-D5AC-4D36-88B9-B1FDAD51F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3974" y="21574316"/>
            <a:ext cx="4334480" cy="6087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4124A-53F5-4251-A608-09E11A578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974" y="2257379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B3AD53-5382-4C25-965D-322B90E50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391" y="22251137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217C5AC-EA8A-45BB-94BF-515F1B1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022" y="16521728"/>
            <a:ext cx="6705600" cy="80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245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32</cp:revision>
  <dcterms:modified xsi:type="dcterms:W3CDTF">2020-12-08T05:31:41Z</dcterms:modified>
</cp:coreProperties>
</file>