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BB19E-EE9B-48F6-AADA-1BCD1C462E4B}" v="21" dt="2020-12-08T06:30:55.529"/>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94630"/>
  </p:normalViewPr>
  <p:slideViewPr>
    <p:cSldViewPr snapToGrid="0" snapToObjects="1">
      <p:cViewPr varScale="1">
        <p:scale>
          <a:sx n="22" d="100"/>
          <a:sy n="22" d="100"/>
        </p:scale>
        <p:origin x="318"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370197"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273896"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768484"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307550"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322121"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217603"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9937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328150" y="1893661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69864"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dirty="0"/>
              <a:t>Gihhub.com/moorea1/cs525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50374"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94322"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431340" y="22429553"/>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714668" y="21768168"/>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03963" y="2084320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499592" y="26278438"/>
            <a:ext cx="8079167" cy="6108046"/>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439135" y="20842976"/>
            <a:ext cx="8127836" cy="5962035"/>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655681"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343391"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2"/>
          <a:stretch>
            <a:fillRect/>
          </a:stretch>
        </p:blipFill>
        <p:spPr>
          <a:xfrm>
            <a:off x="12500613"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3"/>
          <a:stretch>
            <a:fillRect/>
          </a:stretch>
        </p:blipFill>
        <p:spPr>
          <a:xfrm>
            <a:off x="22612484" y="77269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302</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 moore</cp:lastModifiedBy>
  <cp:revision>111</cp:revision>
  <dcterms:modified xsi:type="dcterms:W3CDTF">2020-12-09T19:01:00Z</dcterms:modified>
</cp:coreProperties>
</file>