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503164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Dis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crete Action Space Task Results</a:t>
            </a:r>
            <a:endParaRPr sz="7200" b="1" i="0" u="none" strike="noStrike" cap="none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17600" y="5999375"/>
            <a:ext cx="12005400" cy="94643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1955315" y="357949"/>
            <a:ext cx="305682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6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 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6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We use two primary model domains, continuous- and discrete-action space designed models: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D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E</a:t>
            </a: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0407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50316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Continuous Action Space Task Results</a:t>
            </a: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D1A48B-7EA2-4670-8E8D-24D9F0E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8" y="19694855"/>
            <a:ext cx="11483036" cy="1269846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D2D1ACA-99C3-4FD4-A6B1-702F7491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6" y="27236481"/>
            <a:ext cx="5356015" cy="350469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17</cp:revision>
  <dcterms:modified xsi:type="dcterms:W3CDTF">2020-12-05T20:01:52Z</dcterms:modified>
</cp:coreProperties>
</file>