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503164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crete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17600" y="5999375"/>
            <a:ext cx="12005400" cy="94643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Ipsum 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B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D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0407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50316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14</cp:revision>
  <dcterms:modified xsi:type="dcterms:W3CDTF">2020-12-05T19:42:35Z</dcterms:modified>
</cp:coreProperties>
</file>