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  <p1510:client id="{966A8B95-43F3-278D-101C-CCD05A2D0637}" v="206" dt="2020-12-09T14:23:19.403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19" d="100"/>
          <a:sy n="19" d="100"/>
        </p:scale>
        <p:origin x="60" y="40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70197" y="5954776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dirty="0">
                <a:solidFill>
                  <a:schemeClr val="dk1"/>
                </a:solidFill>
                <a:latin typeface="+mn-lt"/>
              </a:rPr>
              <a:t>Breakout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32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32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</a:p>
          <a:p>
            <a:pPr marL="914400" indent="-914400">
              <a:buClr>
                <a:srgbClr val="000000"/>
              </a:buClr>
              <a:buFont typeface="Arial"/>
              <a:buAutoNum type="arabicPeriod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Rainbow: https://paperswithcode.com/method/rainbow-dqn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endParaRPr lang="en-US" sz="32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we have explored the effects of discrete and continuous action spaces, as well as investigated the effect of learning rate on a large swathe of models.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+mn-lt"/>
              </a:rPr>
              <a:t>We make conclusions about the nature of some reinforcement learning models, the overwhelming importance of hyperparameter selection, and the complications in asking what the “best” reinforcement learning models are.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+mn-lt"/>
              </a:rPr>
              <a:t>Last, we propose standards for how benchmarking research should be done based on our experience with the process of model comparison.</a:t>
            </a: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>
              <a:buClr>
                <a:srgbClr val="000000"/>
              </a:buClr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Here we have results on the mountain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car task.  The models that we trained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and tested found different solutions to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the problem and converged at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different rates during training.</a:t>
            </a:r>
            <a:endParaRPr lang="en-US" dirty="0">
              <a:solidFill>
                <a:schemeClr val="dk1"/>
              </a:solidFill>
              <a:latin typeface="+mn-lt"/>
              <a:ea typeface="Cambria"/>
              <a:cs typeface="Cambria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31340" y="22429553"/>
            <a:ext cx="4967269" cy="3725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4668" y="21768168"/>
            <a:ext cx="5286358" cy="5358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E5A9A-0FBF-4163-BF67-37E0BA472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553" y="26836193"/>
            <a:ext cx="8015947" cy="56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2EF679C-750C-4CED-A5B1-4A1F655B79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46941" y="21182370"/>
            <a:ext cx="7344697" cy="5552769"/>
          </a:xfrm>
          <a:prstGeom prst="rect">
            <a:avLst/>
          </a:prstGeom>
        </p:spPr>
      </p:pic>
      <p:pic>
        <p:nvPicPr>
          <p:cNvPr id="10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8B1034D-DD94-4DA9-90DC-89BC7B0F49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36632" y="21182371"/>
            <a:ext cx="7388942" cy="5420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2B2D27-1D5D-471E-B0B4-FD9DCBA0437F}"/>
              </a:ext>
            </a:extLst>
          </p:cNvPr>
          <p:cNvSpPr txBox="1"/>
          <p:nvPr/>
        </p:nvSpPr>
        <p:spPr>
          <a:xfrm>
            <a:off x="12751250" y="8022754"/>
            <a:ext cx="90400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Notice the drastically different model results both for different agents in the same scenario, and between learning rates. </a:t>
            </a:r>
            <a:r>
              <a:rPr lang="en-US" sz="4000" dirty="0" err="1"/>
              <a:t>Doube</a:t>
            </a:r>
            <a:r>
              <a:rPr lang="en-US" sz="4000" dirty="0"/>
              <a:t> DQN goes from by far the worse to by far the best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83073-913B-4563-AE74-953A29EA7D26}"/>
              </a:ext>
            </a:extLst>
          </p:cNvPr>
          <p:cNvSpPr txBox="1"/>
          <p:nvPr/>
        </p:nvSpPr>
        <p:spPr>
          <a:xfrm>
            <a:off x="22940543" y="16231220"/>
            <a:ext cx="9377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Testing results for High- and Low-learning rates for Q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260269C2-0CAC-431E-AAD6-87E7392EC3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74093" y="11333557"/>
            <a:ext cx="10265628" cy="7569881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9C623E98-6B5D-46F6-8029-CDFF637F95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80925" y="7754872"/>
            <a:ext cx="10265628" cy="756988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295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103</cp:revision>
  <dcterms:modified xsi:type="dcterms:W3CDTF">2020-12-09T17:12:31Z</dcterms:modified>
</cp:coreProperties>
</file>