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068" y="246699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322" y="2022588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289" y="21709953"/>
            <a:ext cx="4420625" cy="53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88683D-20E1-4723-8CB1-53BC7745BA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60178" y="24852791"/>
            <a:ext cx="5852172" cy="438912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17432" y="20482766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35275" y="21768168"/>
            <a:ext cx="5286358" cy="5358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76B76-C0AE-4E7A-BE7C-5BE50EA2D8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52434" y="7329642"/>
            <a:ext cx="5852172" cy="4389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BB50B6-AEA0-4414-AF39-52B4B67571B5}"/>
              </a:ext>
            </a:extLst>
          </p:cNvPr>
          <p:cNvSpPr txBox="1"/>
          <p:nvPr/>
        </p:nvSpPr>
        <p:spPr>
          <a:xfrm>
            <a:off x="15298152" y="12055149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DQN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860623-D799-4C5C-951C-A2D6D5A9C6DC}"/>
              </a:ext>
            </a:extLst>
          </p:cNvPr>
          <p:cNvSpPr txBox="1"/>
          <p:nvPr/>
        </p:nvSpPr>
        <p:spPr>
          <a:xfrm>
            <a:off x="26462025" y="13153238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Dueling DQN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2D38A3-D8C5-4174-849E-3733C83DCD9C}"/>
              </a:ext>
            </a:extLst>
          </p:cNvPr>
          <p:cNvSpPr txBox="1"/>
          <p:nvPr/>
        </p:nvSpPr>
        <p:spPr>
          <a:xfrm>
            <a:off x="21823337" y="12650812"/>
            <a:ext cx="4560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Double DQN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48910F3E-0B8B-4C87-88AD-F2D0F260D7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30578" y="12528050"/>
            <a:ext cx="5241533" cy="3931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252293-5950-41A1-BDB5-C41F275CC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020" y="20804455"/>
            <a:ext cx="5403042" cy="374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D63A6-4874-44A3-8E2C-B332FF15D961}"/>
              </a:ext>
            </a:extLst>
          </p:cNvPr>
          <p:cNvSpPr txBox="1"/>
          <p:nvPr/>
        </p:nvSpPr>
        <p:spPr>
          <a:xfrm>
            <a:off x="14281705" y="24615258"/>
            <a:ext cx="585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DQN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225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46</cp:revision>
  <dcterms:modified xsi:type="dcterms:W3CDTF">2020-12-08T19:14:39Z</dcterms:modified>
</cp:coreProperties>
</file>