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Lobster"/>
      <p:regular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bst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ae44e05e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ae44e05e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ae44e05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ae44e05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cbd844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cbd844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ae44e05e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ae44e05e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://math.ucdenver.edu/~sborgwardt/wiki/index.php/Spectral_clustering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607979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396425" y="3602925"/>
            <a:ext cx="5342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  <a:highlight>
                  <a:srgbClr val="666666"/>
                </a:highlight>
                <a:latin typeface="Lobster"/>
                <a:ea typeface="Lobster"/>
                <a:cs typeface="Lobster"/>
                <a:sym typeface="Lobster"/>
              </a:rPr>
              <a:t>Alex and Noel</a:t>
            </a:r>
            <a:endParaRPr b="1" sz="3000">
              <a:solidFill>
                <a:srgbClr val="EFEFEF"/>
              </a:solidFill>
              <a:highlight>
                <a:srgbClr val="666666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94625" y="665500"/>
            <a:ext cx="36018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D9D9D9"/>
                </a:solidFill>
                <a:highlight>
                  <a:srgbClr val="666666"/>
                </a:highlight>
                <a:latin typeface="Lobster"/>
                <a:ea typeface="Lobster"/>
                <a:cs typeface="Lobster"/>
                <a:sym typeface="Lobster"/>
              </a:rPr>
              <a:t>CS 548 Project 4</a:t>
            </a:r>
            <a:endParaRPr b="1" sz="4000">
              <a:solidFill>
                <a:srgbClr val="D9D9D9"/>
              </a:solidFill>
              <a:highlight>
                <a:srgbClr val="666666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676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667025" y="1110875"/>
            <a:ext cx="5342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obster"/>
                <a:ea typeface="Lobster"/>
                <a:cs typeface="Lobster"/>
                <a:sym typeface="Lobster"/>
              </a:rPr>
              <a:t>Alex and Noel</a:t>
            </a:r>
            <a:endParaRPr b="1" sz="2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845050" y="206925"/>
            <a:ext cx="36018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obster"/>
                <a:ea typeface="Lobster"/>
                <a:cs typeface="Lobster"/>
                <a:sym typeface="Lobster"/>
              </a:rPr>
              <a:t>CS 548 Project 4</a:t>
            </a:r>
            <a:endParaRPr b="1" sz="3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groups are typical to form in the data? What do the numbers mean?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close are the points to one another? Are there noticable dense and sparse regions?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does removing `sex` affect the cluster scores?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175" y="1673425"/>
            <a:ext cx="5997650" cy="30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92325" y="2433172"/>
            <a:ext cx="7016077" cy="352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Manifolds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7609" y="0"/>
            <a:ext cx="105192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138" y="2421047"/>
            <a:ext cx="5395482" cy="29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259400" y="252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Clustering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Uses Laplacian Matrix related to the similarity matrix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Eigenvalues give minimal-edge cuts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Graph-clustering vs. data-clustering</a:t>
            </a:r>
            <a:endParaRPr sz="18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53" y="973975"/>
            <a:ext cx="4441225" cy="23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149225" y="4456775"/>
            <a:ext cx="3041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http://math.ucdenver.edu/~sborgwardt/wiki/index.php/Spectral_clustering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63145"/>
            <a:ext cx="3252925" cy="20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