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1E12-0984-41B0-ACDE-B2E2CDDED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7FF66-7CD0-4C4F-A9A8-231F1B71A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BE32C-BB23-42E8-9952-75412738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B844-48C1-4C8E-B305-478FA27106C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8A49-8DFB-48C9-B36C-A2FAA40B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BE846-DD53-4132-8FB5-28D94178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ED9B-4946-4CE8-AFE1-CF28CDA3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9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FA2E-EFBF-4BD3-9E9B-E58F82D7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53729-741D-434B-9677-2F9A2BDA8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DC045-9EAE-4A6D-9DE5-F6CE8EC7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B844-48C1-4C8E-B305-478FA27106C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A357A-1B37-490A-9822-28E6F083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1C227-754E-4143-A0C3-916B87AB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ED9B-4946-4CE8-AFE1-CF28CDA3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AB908-BCE7-4BB5-8CDD-AEE0A4778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DE4C0-29E2-4004-B72A-080E0F2C8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A281B-EA63-4E5B-B82D-A165E125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B844-48C1-4C8E-B305-478FA27106C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36420-4BB6-4582-8E89-B0E109E9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6F4C1-2F6E-46C0-8430-DEA9DFE2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ED9B-4946-4CE8-AFE1-CF28CDA3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1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CA4E-0B6C-4C47-8CC2-FBCB5E6C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0D503-A4E4-406F-8D0C-F0F83449A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99314-7202-45E5-972E-7974AC97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B844-48C1-4C8E-B305-478FA27106C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2CEBB-8867-424A-8878-9ECF3434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4F4F2-91EF-4B8E-AC06-B34613C7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ED9B-4946-4CE8-AFE1-CF28CDA3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1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B40C-BAEE-4F32-9EA1-A8306F4D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AA616-0ACC-4369-974C-FDE7A193B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C1F7B-4E54-4819-88C9-1D6FCAC1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B844-48C1-4C8E-B305-478FA27106C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E6927-986C-4595-9444-71BA4D8D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03B90-C374-4E50-8010-03F1CBDB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ED9B-4946-4CE8-AFE1-CF28CDA3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D092-007E-4DD0-9C42-FC2D01BB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46C1-1B01-48DE-9CAC-9CBE3398C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965B7-11BA-47DC-B1B0-141603D87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22740-EA97-4ECC-80D4-E7FC49EC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B844-48C1-4C8E-B305-478FA27106C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66FBA-04B6-4D2D-8A89-698639F5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F0B81-298E-46FB-AB5B-69867FB5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ED9B-4946-4CE8-AFE1-CF28CDA3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7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B8B98-6826-4DED-8AA6-EEC4C8CF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5B619-6B5F-4813-8191-F7A5FABBA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2B4CA-B7F2-48A8-9F53-ACCD903AE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FD165-A641-47F7-A2DA-A2BEDFD7F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2D983-B269-411C-BEE8-0D6AF7B34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9B1D6-8D32-402C-9F42-BC2195EE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B844-48C1-4C8E-B305-478FA27106C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850190-1368-4063-85CA-43FD807C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9A839-0686-4629-AF25-F334C350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ED9B-4946-4CE8-AFE1-CF28CDA3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3AFD-9446-4443-A23A-4A797E02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F5A1B-B7DF-4DDF-903B-3E3785CE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B844-48C1-4C8E-B305-478FA27106C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A7A91-563F-47E1-88A4-98AC3E6A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89D25-02D9-469B-A838-36213BBE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ED9B-4946-4CE8-AFE1-CF28CDA3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7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EACF9-B9AE-4462-A314-D8ED36BF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B844-48C1-4C8E-B305-478FA27106C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73BA6-2A72-4BDB-B955-27C33C0D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65097-025D-49CD-A23F-B5AA5C8F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ED9B-4946-4CE8-AFE1-CF28CDA3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9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3A31-EB34-480A-B0F4-821F09C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6EEC-ADBE-4E4D-9E2F-A67A91C46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CE516-CB53-4471-9607-AF836A255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9359F-7621-4EB3-94EC-E796D685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B844-48C1-4C8E-B305-478FA27106C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B9E8D-D1A3-4913-AE13-3A6A2A9C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A6A80-EDE1-48C2-B404-B1E51F35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ED9B-4946-4CE8-AFE1-CF28CDA3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6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48DA-817E-40F2-99DB-A5486AD9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DCABB-8A4C-4A1A-BFC0-B7E734EFC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48840-B7AF-4928-A913-D136A6208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CD5BA-BAB0-4723-BA3E-24027B3C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B844-48C1-4C8E-B305-478FA27106C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E4CB1-E06D-4FE1-81EF-93D302D5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17D18-1B73-4433-9E91-2C1C72F4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ED9B-4946-4CE8-AFE1-CF28CDA3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8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97B01-3E79-4993-94D9-8EA779CBD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3C98B-0C31-43BE-B6FC-51705548C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3A761-D954-4527-B3BD-3DBB3E847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0B844-48C1-4C8E-B305-478FA27106C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CF5D-3DAF-4C97-8DCD-703064CC7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94A66-BAB9-4A7F-9C76-AD3B32963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6ED9B-4946-4CE8-AFE1-CF28CDA3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8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8FDDC-BBB3-4585-B3DF-27C483F7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Neural Network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E6C6C-557A-4ECC-B5AC-A537CE87F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dirty="0"/>
              <a:t>Initial Approach was to use an RNN with LSTM nodes</a:t>
            </a:r>
          </a:p>
          <a:p>
            <a:r>
              <a:rPr lang="en-US" dirty="0"/>
              <a:t>Performance wasn’t better than random guessing.</a:t>
            </a:r>
          </a:p>
          <a:p>
            <a:endParaRPr lang="en-US" sz="2000" dirty="0"/>
          </a:p>
        </p:txBody>
      </p:sp>
      <p:pic>
        <p:nvPicPr>
          <p:cNvPr id="1026" name="Picture 2" descr="Image result for lstm NN diagram">
            <a:extLst>
              <a:ext uri="{FF2B5EF4-FFF2-40B4-BE49-F238E27FC236}">
                <a16:creationId xmlns:a16="http://schemas.microsoft.com/office/drawing/2014/main" id="{3BD82EAC-3098-491B-B320-029068B4E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163750"/>
            <a:ext cx="6250769" cy="436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196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8FDDC-BBB3-4585-B3DF-27C483F7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Consistent Gain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E6C6C-557A-4ECC-B5AC-A537CE87F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If one doesn’t know when they’ll need to withdraw their money, it’s best to pick stocks that decrease the least amount of the time.</a:t>
            </a:r>
          </a:p>
          <a:p>
            <a:endParaRPr 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0E3199-5362-4040-8627-C8A19C929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1113" y="1527464"/>
            <a:ext cx="7313604" cy="380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87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Neural Network Approach</vt:lpstr>
      <vt:lpstr>Consistent Gain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Approach</dc:title>
  <dc:creator>Ethan</dc:creator>
  <cp:lastModifiedBy>Ethan</cp:lastModifiedBy>
  <cp:revision>1</cp:revision>
  <dcterms:created xsi:type="dcterms:W3CDTF">2019-10-23T13:32:44Z</dcterms:created>
  <dcterms:modified xsi:type="dcterms:W3CDTF">2019-10-23T13:33:13Z</dcterms:modified>
</cp:coreProperties>
</file>