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0270450" cy="427958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8DBF76-66E5-448C-EB3A-95CC17548838}" name="Desiree Kollmitz" initials="DK" userId="S::desiree.kollmitz@stud.uni-bamberg.de::25390bc7-1dc1-4d6b-baae-4bc9687c575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D4D7B"/>
    <a:srgbClr val="1C1CFD"/>
    <a:srgbClr val="007353"/>
    <a:srgbClr val="57B1FF"/>
    <a:srgbClr val="F75354"/>
    <a:srgbClr val="E28D83"/>
    <a:srgbClr val="7672FF"/>
    <a:srgbClr val="74A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054D67-935A-0B43-A782-31C6DCCBDA24}" v="5" dt="2025-01-18T08:06:30.653"/>
    <p1510:client id="{EA355B69-B7E0-41C6-B56D-A94BA3284A09}" v="128" dt="2025-01-16T10:38:06.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840" y="-40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iree Kollmitz" userId="S::desiree.kollmitz@stud.uni-bamberg.de::25390bc7-1dc1-4d6b-baae-4bc9687c5753" providerId="AD" clId="Web-{9A4FD6FF-9CC3-5A19-A3A0-9DB8D64D7BC5}"/>
    <pc:docChg chg="modSld">
      <pc:chgData name="Desiree Kollmitz" userId="S::desiree.kollmitz@stud.uni-bamberg.de::25390bc7-1dc1-4d6b-baae-4bc9687c5753" providerId="AD" clId="Web-{9A4FD6FF-9CC3-5A19-A3A0-9DB8D64D7BC5}" dt="2025-01-13T07:59:07.804" v="250" actId="14100"/>
      <pc:docMkLst>
        <pc:docMk/>
      </pc:docMkLst>
      <pc:sldChg chg="addSp delSp modSp">
        <pc:chgData name="Desiree Kollmitz" userId="S::desiree.kollmitz@stud.uni-bamberg.de::25390bc7-1dc1-4d6b-baae-4bc9687c5753" providerId="AD" clId="Web-{9A4FD6FF-9CC3-5A19-A3A0-9DB8D64D7BC5}" dt="2025-01-13T07:59:07.804" v="250" actId="14100"/>
        <pc:sldMkLst>
          <pc:docMk/>
          <pc:sldMk cId="680717969" sldId="256"/>
        </pc:sldMkLst>
        <pc:spChg chg="mod">
          <ac:chgData name="Desiree Kollmitz" userId="S::desiree.kollmitz@stud.uni-bamberg.de::25390bc7-1dc1-4d6b-baae-4bc9687c5753" providerId="AD" clId="Web-{9A4FD6FF-9CC3-5A19-A3A0-9DB8D64D7BC5}" dt="2025-01-13T07:59:07.804" v="250" actId="14100"/>
          <ac:spMkLst>
            <pc:docMk/>
            <pc:sldMk cId="680717969" sldId="256"/>
            <ac:spMk id="3" creationId="{6A986B26-E2F5-4DF5-DDD5-26FF2E16BF02}"/>
          </ac:spMkLst>
        </pc:spChg>
        <pc:spChg chg="mod">
          <ac:chgData name="Desiree Kollmitz" userId="S::desiree.kollmitz@stud.uni-bamberg.de::25390bc7-1dc1-4d6b-baae-4bc9687c5753" providerId="AD" clId="Web-{9A4FD6FF-9CC3-5A19-A3A0-9DB8D64D7BC5}" dt="2025-01-13T07:57:56.551" v="209"/>
          <ac:spMkLst>
            <pc:docMk/>
            <pc:sldMk cId="680717969" sldId="256"/>
            <ac:spMk id="5" creationId="{870819E9-2354-7CEC-9EF5-0A36F66A3B50}"/>
          </ac:spMkLst>
        </pc:spChg>
        <pc:spChg chg="mod">
          <ac:chgData name="Desiree Kollmitz" userId="S::desiree.kollmitz@stud.uni-bamberg.de::25390bc7-1dc1-4d6b-baae-4bc9687c5753" providerId="AD" clId="Web-{9A4FD6FF-9CC3-5A19-A3A0-9DB8D64D7BC5}" dt="2025-01-13T07:57:59.458" v="210"/>
          <ac:spMkLst>
            <pc:docMk/>
            <pc:sldMk cId="680717969" sldId="256"/>
            <ac:spMk id="12" creationId="{D6B951A9-E27D-AD6D-47DA-E9B811EDAFCD}"/>
          </ac:spMkLst>
        </pc:spChg>
        <pc:spChg chg="mod">
          <ac:chgData name="Desiree Kollmitz" userId="S::desiree.kollmitz@stud.uni-bamberg.de::25390bc7-1dc1-4d6b-baae-4bc9687c5753" providerId="AD" clId="Web-{9A4FD6FF-9CC3-5A19-A3A0-9DB8D64D7BC5}" dt="2025-01-13T07:58:58.694" v="248" actId="1076"/>
          <ac:spMkLst>
            <pc:docMk/>
            <pc:sldMk cId="680717969" sldId="256"/>
            <ac:spMk id="14" creationId="{FB6ADC46-84A1-4F23-8531-59171C48435C}"/>
          </ac:spMkLst>
        </pc:spChg>
        <pc:spChg chg="mod">
          <ac:chgData name="Desiree Kollmitz" userId="S::desiree.kollmitz@stud.uni-bamberg.de::25390bc7-1dc1-4d6b-baae-4bc9687c5753" providerId="AD" clId="Web-{9A4FD6FF-9CC3-5A19-A3A0-9DB8D64D7BC5}" dt="2025-01-13T07:58:03.989" v="211"/>
          <ac:spMkLst>
            <pc:docMk/>
            <pc:sldMk cId="680717969" sldId="256"/>
            <ac:spMk id="22" creationId="{BC67F373-5298-AE75-7A20-A2DB91D96570}"/>
          </ac:spMkLst>
        </pc:spChg>
        <pc:spChg chg="add del mod ord">
          <ac:chgData name="Desiree Kollmitz" userId="S::desiree.kollmitz@stud.uni-bamberg.de::25390bc7-1dc1-4d6b-baae-4bc9687c5753" providerId="AD" clId="Web-{9A4FD6FF-9CC3-5A19-A3A0-9DB8D64D7BC5}" dt="2025-01-13T07:53:03.368" v="203"/>
          <ac:spMkLst>
            <pc:docMk/>
            <pc:sldMk cId="680717969" sldId="256"/>
            <ac:spMk id="44" creationId="{1146FCD2-33E7-91CD-8337-9D26ADDD003A}"/>
          </ac:spMkLst>
        </pc:spChg>
        <pc:spChg chg="add mod ord">
          <ac:chgData name="Desiree Kollmitz" userId="S::desiree.kollmitz@stud.uni-bamberg.de::25390bc7-1dc1-4d6b-baae-4bc9687c5753" providerId="AD" clId="Web-{9A4FD6FF-9CC3-5A19-A3A0-9DB8D64D7BC5}" dt="2025-01-13T07:57:41.785" v="208"/>
          <ac:spMkLst>
            <pc:docMk/>
            <pc:sldMk cId="680717969" sldId="256"/>
            <ac:spMk id="45" creationId="{3AE88DC4-E067-740E-BFDA-3D2B71DFBAA7}"/>
          </ac:spMkLst>
        </pc:spChg>
        <pc:graphicFrameChg chg="mod">
          <ac:chgData name="Desiree Kollmitz" userId="S::desiree.kollmitz@stud.uni-bamberg.de::25390bc7-1dc1-4d6b-baae-4bc9687c5753" providerId="AD" clId="Web-{9A4FD6FF-9CC3-5A19-A3A0-9DB8D64D7BC5}" dt="2025-01-13T07:41:54.936" v="92" actId="1076"/>
          <ac:graphicFrameMkLst>
            <pc:docMk/>
            <pc:sldMk cId="680717969" sldId="256"/>
            <ac:graphicFrameMk id="18" creationId="{516761FA-958F-E48A-8CBC-04DEFAE7A0FA}"/>
          </ac:graphicFrameMkLst>
        </pc:graphicFrameChg>
        <pc:picChg chg="mod">
          <ac:chgData name="Desiree Kollmitz" userId="S::desiree.kollmitz@stud.uni-bamberg.de::25390bc7-1dc1-4d6b-baae-4bc9687c5753" providerId="AD" clId="Web-{9A4FD6FF-9CC3-5A19-A3A0-9DB8D64D7BC5}" dt="2025-01-13T07:39:05.132" v="53" actId="14100"/>
          <ac:picMkLst>
            <pc:docMk/>
            <pc:sldMk cId="680717969" sldId="256"/>
            <ac:picMk id="6" creationId="{93AA4E38-D38A-4EC1-0177-AEBCFF420FA9}"/>
          </ac:picMkLst>
        </pc:picChg>
        <pc:picChg chg="add mod">
          <ac:chgData name="Desiree Kollmitz" userId="S::desiree.kollmitz@stud.uni-bamberg.de::25390bc7-1dc1-4d6b-baae-4bc9687c5753" providerId="AD" clId="Web-{9A4FD6FF-9CC3-5A19-A3A0-9DB8D64D7BC5}" dt="2025-01-13T07:49:36.641" v="147" actId="1076"/>
          <ac:picMkLst>
            <pc:docMk/>
            <pc:sldMk cId="680717969" sldId="256"/>
            <ac:picMk id="7" creationId="{B08F4253-343D-5316-5A15-A7F85E50E70B}"/>
          </ac:picMkLst>
        </pc:picChg>
        <pc:picChg chg="add mod">
          <ac:chgData name="Desiree Kollmitz" userId="S::desiree.kollmitz@stud.uni-bamberg.de::25390bc7-1dc1-4d6b-baae-4bc9687c5753" providerId="AD" clId="Web-{9A4FD6FF-9CC3-5A19-A3A0-9DB8D64D7BC5}" dt="2025-01-13T07:58:54.366" v="236" actId="1076"/>
          <ac:picMkLst>
            <pc:docMk/>
            <pc:sldMk cId="680717969" sldId="256"/>
            <ac:picMk id="8" creationId="{F5C22EC3-A4DD-EBE0-5C8D-934ECF47BF1C}"/>
          </ac:picMkLst>
        </pc:picChg>
        <pc:picChg chg="add mod">
          <ac:chgData name="Desiree Kollmitz" userId="S::desiree.kollmitz@stud.uni-bamberg.de::25390bc7-1dc1-4d6b-baae-4bc9687c5753" providerId="AD" clId="Web-{9A4FD6FF-9CC3-5A19-A3A0-9DB8D64D7BC5}" dt="2025-01-13T07:58:54.397" v="237" actId="1076"/>
          <ac:picMkLst>
            <pc:docMk/>
            <pc:sldMk cId="680717969" sldId="256"/>
            <ac:picMk id="9" creationId="{02B0AAF8-746C-C957-4BA1-C9B1D81B223D}"/>
          </ac:picMkLst>
        </pc:picChg>
        <pc:picChg chg="add mod">
          <ac:chgData name="Desiree Kollmitz" userId="S::desiree.kollmitz@stud.uni-bamberg.de::25390bc7-1dc1-4d6b-baae-4bc9687c5753" providerId="AD" clId="Web-{9A4FD6FF-9CC3-5A19-A3A0-9DB8D64D7BC5}" dt="2025-01-13T07:49:28.656" v="146" actId="1076"/>
          <ac:picMkLst>
            <pc:docMk/>
            <pc:sldMk cId="680717969" sldId="256"/>
            <ac:picMk id="10" creationId="{D5003263-D5B2-ECAF-19E4-14F270EA8EEA}"/>
          </ac:picMkLst>
        </pc:picChg>
        <pc:picChg chg="mod">
          <ac:chgData name="Desiree Kollmitz" userId="S::desiree.kollmitz@stud.uni-bamberg.de::25390bc7-1dc1-4d6b-baae-4bc9687c5753" providerId="AD" clId="Web-{9A4FD6FF-9CC3-5A19-A3A0-9DB8D64D7BC5}" dt="2025-01-13T07:41:04.668" v="85" actId="1076"/>
          <ac:picMkLst>
            <pc:docMk/>
            <pc:sldMk cId="680717969" sldId="256"/>
            <ac:picMk id="11" creationId="{8FFC517A-180C-CE2D-9B19-587896CB2015}"/>
          </ac:picMkLst>
        </pc:picChg>
        <pc:picChg chg="mod">
          <ac:chgData name="Desiree Kollmitz" userId="S::desiree.kollmitz@stud.uni-bamberg.de::25390bc7-1dc1-4d6b-baae-4bc9687c5753" providerId="AD" clId="Web-{9A4FD6FF-9CC3-5A19-A3A0-9DB8D64D7BC5}" dt="2025-01-13T07:50:47.269" v="164" actId="1076"/>
          <ac:picMkLst>
            <pc:docMk/>
            <pc:sldMk cId="680717969" sldId="256"/>
            <ac:picMk id="13" creationId="{5D2FDAF8-D42D-0F0A-DAE7-BDE685A86119}"/>
          </ac:picMkLst>
        </pc:picChg>
        <pc:picChg chg="add mod">
          <ac:chgData name="Desiree Kollmitz" userId="S::desiree.kollmitz@stud.uni-bamberg.de::25390bc7-1dc1-4d6b-baae-4bc9687c5753" providerId="AD" clId="Web-{9A4FD6FF-9CC3-5A19-A3A0-9DB8D64D7BC5}" dt="2025-01-13T07:49:05.827" v="142" actId="1076"/>
          <ac:picMkLst>
            <pc:docMk/>
            <pc:sldMk cId="680717969" sldId="256"/>
            <ac:picMk id="15" creationId="{E273AFCE-5D8C-2245-6EB5-5E42D8EBE3B8}"/>
          </ac:picMkLst>
        </pc:picChg>
        <pc:picChg chg="mod">
          <ac:chgData name="Desiree Kollmitz" userId="S::desiree.kollmitz@stud.uni-bamberg.de::25390bc7-1dc1-4d6b-baae-4bc9687c5753" providerId="AD" clId="Web-{9A4FD6FF-9CC3-5A19-A3A0-9DB8D64D7BC5}" dt="2025-01-13T07:32:46.258" v="17" actId="1076"/>
          <ac:picMkLst>
            <pc:docMk/>
            <pc:sldMk cId="680717969" sldId="256"/>
            <ac:picMk id="16" creationId="{3955DB47-4CF0-546A-5312-9005C2939100}"/>
          </ac:picMkLst>
        </pc:picChg>
        <pc:picChg chg="add mod">
          <ac:chgData name="Desiree Kollmitz" userId="S::desiree.kollmitz@stud.uni-bamberg.de::25390bc7-1dc1-4d6b-baae-4bc9687c5753" providerId="AD" clId="Web-{9A4FD6FF-9CC3-5A19-A3A0-9DB8D64D7BC5}" dt="2025-01-13T07:49:12.609" v="143" actId="1076"/>
          <ac:picMkLst>
            <pc:docMk/>
            <pc:sldMk cId="680717969" sldId="256"/>
            <ac:picMk id="17" creationId="{B30E888E-EC04-CF99-71F4-657EDD4C1A58}"/>
          </ac:picMkLst>
        </pc:picChg>
        <pc:picChg chg="mod">
          <ac:chgData name="Desiree Kollmitz" userId="S::desiree.kollmitz@stud.uni-bamberg.de::25390bc7-1dc1-4d6b-baae-4bc9687c5753" providerId="AD" clId="Web-{9A4FD6FF-9CC3-5A19-A3A0-9DB8D64D7BC5}" dt="2025-01-13T07:41:49.748" v="90" actId="1076"/>
          <ac:picMkLst>
            <pc:docMk/>
            <pc:sldMk cId="680717969" sldId="256"/>
            <ac:picMk id="19" creationId="{4C32D3CB-4C62-48DA-F2F7-3F831B74D212}"/>
          </ac:picMkLst>
        </pc:picChg>
        <pc:picChg chg="mod">
          <ac:chgData name="Desiree Kollmitz" userId="S::desiree.kollmitz@stud.uni-bamberg.de::25390bc7-1dc1-4d6b-baae-4bc9687c5753" providerId="AD" clId="Web-{9A4FD6FF-9CC3-5A19-A3A0-9DB8D64D7BC5}" dt="2025-01-13T07:41:42.591" v="89" actId="1076"/>
          <ac:picMkLst>
            <pc:docMk/>
            <pc:sldMk cId="680717969" sldId="256"/>
            <ac:picMk id="20" creationId="{8D4173A8-8838-1D63-7CA0-FCE883E1F4CB}"/>
          </ac:picMkLst>
        </pc:picChg>
        <pc:picChg chg="mod">
          <ac:chgData name="Desiree Kollmitz" userId="S::desiree.kollmitz@stud.uni-bamberg.de::25390bc7-1dc1-4d6b-baae-4bc9687c5753" providerId="AD" clId="Web-{9A4FD6FF-9CC3-5A19-A3A0-9DB8D64D7BC5}" dt="2025-01-13T07:41:32.778" v="88" actId="1076"/>
          <ac:picMkLst>
            <pc:docMk/>
            <pc:sldMk cId="680717969" sldId="256"/>
            <ac:picMk id="21" creationId="{0F7E95A3-99BA-2B89-C117-68786C041AFA}"/>
          </ac:picMkLst>
        </pc:picChg>
        <pc:picChg chg="mod">
          <ac:chgData name="Desiree Kollmitz" userId="S::desiree.kollmitz@stud.uni-bamberg.de::25390bc7-1dc1-4d6b-baae-4bc9687c5753" providerId="AD" clId="Web-{9A4FD6FF-9CC3-5A19-A3A0-9DB8D64D7BC5}" dt="2025-01-13T07:41:27.559" v="87" actId="1076"/>
          <ac:picMkLst>
            <pc:docMk/>
            <pc:sldMk cId="680717969" sldId="256"/>
            <ac:picMk id="23" creationId="{F2EFE62E-6F41-8BAB-4E87-73A97F7C65F1}"/>
          </ac:picMkLst>
        </pc:picChg>
        <pc:picChg chg="mod">
          <ac:chgData name="Desiree Kollmitz" userId="S::desiree.kollmitz@stud.uni-bamberg.de::25390bc7-1dc1-4d6b-baae-4bc9687c5753" providerId="AD" clId="Web-{9A4FD6FF-9CC3-5A19-A3A0-9DB8D64D7BC5}" dt="2025-01-13T07:41:51.576" v="91" actId="1076"/>
          <ac:picMkLst>
            <pc:docMk/>
            <pc:sldMk cId="680717969" sldId="256"/>
            <ac:picMk id="24" creationId="{D9B42AB7-E122-A7C4-9A33-6CB33D51D386}"/>
          </ac:picMkLst>
        </pc:picChg>
        <pc:picChg chg="mod">
          <ac:chgData name="Desiree Kollmitz" userId="S::desiree.kollmitz@stud.uni-bamberg.de::25390bc7-1dc1-4d6b-baae-4bc9687c5753" providerId="AD" clId="Web-{9A4FD6FF-9CC3-5A19-A3A0-9DB8D64D7BC5}" dt="2025-01-13T07:41:01.308" v="84" actId="1076"/>
          <ac:picMkLst>
            <pc:docMk/>
            <pc:sldMk cId="680717969" sldId="256"/>
            <ac:picMk id="25" creationId="{B3D328FB-189B-B951-39D0-37E1BD10A395}"/>
          </ac:picMkLst>
        </pc:picChg>
        <pc:picChg chg="add mod">
          <ac:chgData name="Desiree Kollmitz" userId="S::desiree.kollmitz@stud.uni-bamberg.de::25390bc7-1dc1-4d6b-baae-4bc9687c5753" providerId="AD" clId="Web-{9A4FD6FF-9CC3-5A19-A3A0-9DB8D64D7BC5}" dt="2025-01-13T07:49:26.375" v="145" actId="1076"/>
          <ac:picMkLst>
            <pc:docMk/>
            <pc:sldMk cId="680717969" sldId="256"/>
            <ac:picMk id="26" creationId="{46C82697-976E-A835-4C2D-A3110D6BC7B0}"/>
          </ac:picMkLst>
        </pc:picChg>
        <pc:picChg chg="add mod">
          <ac:chgData name="Desiree Kollmitz" userId="S::desiree.kollmitz@stud.uni-bamberg.de::25390bc7-1dc1-4d6b-baae-4bc9687c5753" providerId="AD" clId="Web-{9A4FD6FF-9CC3-5A19-A3A0-9DB8D64D7BC5}" dt="2025-01-13T07:46:57.776" v="121" actId="1076"/>
          <ac:picMkLst>
            <pc:docMk/>
            <pc:sldMk cId="680717969" sldId="256"/>
            <ac:picMk id="27" creationId="{3EC00E9E-8DA3-B43B-AA7A-ABF669D2C22C}"/>
          </ac:picMkLst>
        </pc:picChg>
        <pc:picChg chg="add mod">
          <ac:chgData name="Desiree Kollmitz" userId="S::desiree.kollmitz@stud.uni-bamberg.de::25390bc7-1dc1-4d6b-baae-4bc9687c5753" providerId="AD" clId="Web-{9A4FD6FF-9CC3-5A19-A3A0-9DB8D64D7BC5}" dt="2025-01-13T07:58:54.444" v="238" actId="1076"/>
          <ac:picMkLst>
            <pc:docMk/>
            <pc:sldMk cId="680717969" sldId="256"/>
            <ac:picMk id="28" creationId="{1F5457CA-7FE1-846F-877A-E0877C6846A8}"/>
          </ac:picMkLst>
        </pc:picChg>
        <pc:picChg chg="mod">
          <ac:chgData name="Desiree Kollmitz" userId="S::desiree.kollmitz@stud.uni-bamberg.de::25390bc7-1dc1-4d6b-baae-4bc9687c5753" providerId="AD" clId="Web-{9A4FD6FF-9CC3-5A19-A3A0-9DB8D64D7BC5}" dt="2025-01-13T07:58:54.241" v="234" actId="1076"/>
          <ac:picMkLst>
            <pc:docMk/>
            <pc:sldMk cId="680717969" sldId="256"/>
            <ac:picMk id="29" creationId="{CDF3D9BF-4BED-39F8-499B-1C1CD833C09F}"/>
          </ac:picMkLst>
        </pc:picChg>
        <pc:picChg chg="add mod">
          <ac:chgData name="Desiree Kollmitz" userId="S::desiree.kollmitz@stud.uni-bamberg.de::25390bc7-1dc1-4d6b-baae-4bc9687c5753" providerId="AD" clId="Web-{9A4FD6FF-9CC3-5A19-A3A0-9DB8D64D7BC5}" dt="2025-01-13T07:58:54.491" v="239" actId="1076"/>
          <ac:picMkLst>
            <pc:docMk/>
            <pc:sldMk cId="680717969" sldId="256"/>
            <ac:picMk id="30" creationId="{D2BE625E-EF91-5188-13FC-C769B2C0CEBA}"/>
          </ac:picMkLst>
        </pc:picChg>
        <pc:picChg chg="add mod">
          <ac:chgData name="Desiree Kollmitz" userId="S::desiree.kollmitz@stud.uni-bamberg.de::25390bc7-1dc1-4d6b-baae-4bc9687c5753" providerId="AD" clId="Web-{9A4FD6FF-9CC3-5A19-A3A0-9DB8D64D7BC5}" dt="2025-01-13T07:58:54.522" v="240" actId="1076"/>
          <ac:picMkLst>
            <pc:docMk/>
            <pc:sldMk cId="680717969" sldId="256"/>
            <ac:picMk id="31" creationId="{AAAF17B4-56EF-94EA-E3A7-F3BE7BA3DF99}"/>
          </ac:picMkLst>
        </pc:picChg>
        <pc:picChg chg="mod">
          <ac:chgData name="Desiree Kollmitz" userId="S::desiree.kollmitz@stud.uni-bamberg.de::25390bc7-1dc1-4d6b-baae-4bc9687c5753" providerId="AD" clId="Web-{9A4FD6FF-9CC3-5A19-A3A0-9DB8D64D7BC5}" dt="2025-01-13T07:53:06.212" v="204" actId="1076"/>
          <ac:picMkLst>
            <pc:docMk/>
            <pc:sldMk cId="680717969" sldId="256"/>
            <ac:picMk id="32" creationId="{A613E378-4292-B6D6-940D-E4A2E90F1D0C}"/>
          </ac:picMkLst>
        </pc:picChg>
        <pc:picChg chg="add mod">
          <ac:chgData name="Desiree Kollmitz" userId="S::desiree.kollmitz@stud.uni-bamberg.de::25390bc7-1dc1-4d6b-baae-4bc9687c5753" providerId="AD" clId="Web-{9A4FD6FF-9CC3-5A19-A3A0-9DB8D64D7BC5}" dt="2025-01-13T07:58:54.569" v="241" actId="1076"/>
          <ac:picMkLst>
            <pc:docMk/>
            <pc:sldMk cId="680717969" sldId="256"/>
            <ac:picMk id="33" creationId="{7A57429E-6F23-2238-D6B3-893526FCD2C9}"/>
          </ac:picMkLst>
        </pc:picChg>
        <pc:picChg chg="mod">
          <ac:chgData name="Desiree Kollmitz" userId="S::desiree.kollmitz@stud.uni-bamberg.de::25390bc7-1dc1-4d6b-baae-4bc9687c5753" providerId="AD" clId="Web-{9A4FD6FF-9CC3-5A19-A3A0-9DB8D64D7BC5}" dt="2025-01-13T07:57:17.190" v="206" actId="1076"/>
          <ac:picMkLst>
            <pc:docMk/>
            <pc:sldMk cId="680717969" sldId="256"/>
            <ac:picMk id="34" creationId="{9BD07E33-EFD8-75CB-6C13-37EFC07CF78E}"/>
          </ac:picMkLst>
        </pc:picChg>
        <pc:picChg chg="add mod">
          <ac:chgData name="Desiree Kollmitz" userId="S::desiree.kollmitz@stud.uni-bamberg.de::25390bc7-1dc1-4d6b-baae-4bc9687c5753" providerId="AD" clId="Web-{9A4FD6FF-9CC3-5A19-A3A0-9DB8D64D7BC5}" dt="2025-01-13T07:58:54.600" v="242" actId="1076"/>
          <ac:picMkLst>
            <pc:docMk/>
            <pc:sldMk cId="680717969" sldId="256"/>
            <ac:picMk id="35" creationId="{116EDA9E-6A27-F543-F42F-7B43D7BA6413}"/>
          </ac:picMkLst>
        </pc:picChg>
        <pc:picChg chg="mod">
          <ac:chgData name="Desiree Kollmitz" userId="S::desiree.kollmitz@stud.uni-bamberg.de::25390bc7-1dc1-4d6b-baae-4bc9687c5753" providerId="AD" clId="Web-{9A4FD6FF-9CC3-5A19-A3A0-9DB8D64D7BC5}" dt="2025-01-13T07:34:04.667" v="35" actId="1076"/>
          <ac:picMkLst>
            <pc:docMk/>
            <pc:sldMk cId="680717969" sldId="256"/>
            <ac:picMk id="36" creationId="{ED939261-1736-6A4F-7F4B-365A1A69B1E2}"/>
          </ac:picMkLst>
        </pc:picChg>
        <pc:picChg chg="add mod">
          <ac:chgData name="Desiree Kollmitz" userId="S::desiree.kollmitz@stud.uni-bamberg.de::25390bc7-1dc1-4d6b-baae-4bc9687c5753" providerId="AD" clId="Web-{9A4FD6FF-9CC3-5A19-A3A0-9DB8D64D7BC5}" dt="2025-01-13T07:58:54.632" v="243" actId="1076"/>
          <ac:picMkLst>
            <pc:docMk/>
            <pc:sldMk cId="680717969" sldId="256"/>
            <ac:picMk id="37" creationId="{A3374BC2-C843-0350-418F-B3E1A67DD6F3}"/>
          </ac:picMkLst>
        </pc:picChg>
        <pc:picChg chg="mod">
          <ac:chgData name="Desiree Kollmitz" userId="S::desiree.kollmitz@stud.uni-bamberg.de::25390bc7-1dc1-4d6b-baae-4bc9687c5753" providerId="AD" clId="Web-{9A4FD6FF-9CC3-5A19-A3A0-9DB8D64D7BC5}" dt="2025-01-13T07:39:32.711" v="59" actId="14100"/>
          <ac:picMkLst>
            <pc:docMk/>
            <pc:sldMk cId="680717969" sldId="256"/>
            <ac:picMk id="38" creationId="{863C5DB5-EB7F-FE51-5842-16FCC2CCFA56}"/>
          </ac:picMkLst>
        </pc:picChg>
        <pc:picChg chg="add mod">
          <ac:chgData name="Desiree Kollmitz" userId="S::desiree.kollmitz@stud.uni-bamberg.de::25390bc7-1dc1-4d6b-baae-4bc9687c5753" providerId="AD" clId="Web-{9A4FD6FF-9CC3-5A19-A3A0-9DB8D64D7BC5}" dt="2025-01-13T07:58:54.679" v="244" actId="1076"/>
          <ac:picMkLst>
            <pc:docMk/>
            <pc:sldMk cId="680717969" sldId="256"/>
            <ac:picMk id="39" creationId="{4BEE9BD8-618C-1D77-1F21-F944A9F31FBC}"/>
          </ac:picMkLst>
        </pc:picChg>
        <pc:picChg chg="mod">
          <ac:chgData name="Desiree Kollmitz" userId="S::desiree.kollmitz@stud.uni-bamberg.de::25390bc7-1dc1-4d6b-baae-4bc9687c5753" providerId="AD" clId="Web-{9A4FD6FF-9CC3-5A19-A3A0-9DB8D64D7BC5}" dt="2025-01-13T07:58:54.319" v="235" actId="1076"/>
          <ac:picMkLst>
            <pc:docMk/>
            <pc:sldMk cId="680717969" sldId="256"/>
            <ac:picMk id="40" creationId="{D2FCDC46-EC63-C29B-E285-1D1AF87AC27B}"/>
          </ac:picMkLst>
        </pc:picChg>
        <pc:picChg chg="add mod">
          <ac:chgData name="Desiree Kollmitz" userId="S::desiree.kollmitz@stud.uni-bamberg.de::25390bc7-1dc1-4d6b-baae-4bc9687c5753" providerId="AD" clId="Web-{9A4FD6FF-9CC3-5A19-A3A0-9DB8D64D7BC5}" dt="2025-01-13T07:58:54.710" v="245" actId="1076"/>
          <ac:picMkLst>
            <pc:docMk/>
            <pc:sldMk cId="680717969" sldId="256"/>
            <ac:picMk id="41" creationId="{6D443248-9FC1-CE1C-9C84-49F84A434E7A}"/>
          </ac:picMkLst>
        </pc:picChg>
        <pc:picChg chg="add mod">
          <ac:chgData name="Desiree Kollmitz" userId="S::desiree.kollmitz@stud.uni-bamberg.de::25390bc7-1dc1-4d6b-baae-4bc9687c5753" providerId="AD" clId="Web-{9A4FD6FF-9CC3-5A19-A3A0-9DB8D64D7BC5}" dt="2025-01-13T07:58:54.741" v="246" actId="1076"/>
          <ac:picMkLst>
            <pc:docMk/>
            <pc:sldMk cId="680717969" sldId="256"/>
            <ac:picMk id="42" creationId="{3CEF6F53-75BF-A9FC-6265-35CDC80131F5}"/>
          </ac:picMkLst>
        </pc:picChg>
        <pc:picChg chg="add mod">
          <ac:chgData name="Desiree Kollmitz" userId="S::desiree.kollmitz@stud.uni-bamberg.de::25390bc7-1dc1-4d6b-baae-4bc9687c5753" providerId="AD" clId="Web-{9A4FD6FF-9CC3-5A19-A3A0-9DB8D64D7BC5}" dt="2025-01-13T07:58:54.772" v="247" actId="1076"/>
          <ac:picMkLst>
            <pc:docMk/>
            <pc:sldMk cId="680717969" sldId="256"/>
            <ac:picMk id="43" creationId="{3E2DA68A-1964-4D6E-CEE0-ED0A7B2D04B0}"/>
          </ac:picMkLst>
        </pc:picChg>
      </pc:sldChg>
    </pc:docChg>
  </pc:docChgLst>
  <pc:docChgLst>
    <pc:chgData name="Clara Maria Schnorbach" userId="c61b1277-cfe2-4e1f-85e4-dcdeb2d5eb49" providerId="ADAL" clId="{3424B491-5813-9743-B458-2E3952127336}"/>
    <pc:docChg chg="modSld">
      <pc:chgData name="Clara Maria Schnorbach" userId="c61b1277-cfe2-4e1f-85e4-dcdeb2d5eb49" providerId="ADAL" clId="{3424B491-5813-9743-B458-2E3952127336}" dt="2025-01-15T16:15:46.588" v="282" actId="20577"/>
      <pc:docMkLst>
        <pc:docMk/>
      </pc:docMkLst>
      <pc:sldChg chg="modSp">
        <pc:chgData name="Clara Maria Schnorbach" userId="c61b1277-cfe2-4e1f-85e4-dcdeb2d5eb49" providerId="ADAL" clId="{3424B491-5813-9743-B458-2E3952127336}" dt="2025-01-15T16:15:46.588" v="282" actId="20577"/>
        <pc:sldMkLst>
          <pc:docMk/>
          <pc:sldMk cId="680717969" sldId="256"/>
        </pc:sldMkLst>
        <pc:spChg chg="mod">
          <ac:chgData name="Clara Maria Schnorbach" userId="c61b1277-cfe2-4e1f-85e4-dcdeb2d5eb49" providerId="ADAL" clId="{3424B491-5813-9743-B458-2E3952127336}" dt="2025-01-15T16:15:46.588" v="282" actId="20577"/>
          <ac:spMkLst>
            <pc:docMk/>
            <pc:sldMk cId="680717969" sldId="256"/>
            <ac:spMk id="14" creationId="{FB6ADC46-84A1-4F23-8531-59171C48435C}"/>
          </ac:spMkLst>
        </pc:spChg>
        <pc:spChg chg="mod">
          <ac:chgData name="Clara Maria Schnorbach" userId="c61b1277-cfe2-4e1f-85e4-dcdeb2d5eb49" providerId="ADAL" clId="{3424B491-5813-9743-B458-2E3952127336}" dt="2025-01-15T16:10:47.764" v="72" actId="20577"/>
          <ac:spMkLst>
            <pc:docMk/>
            <pc:sldMk cId="680717969" sldId="256"/>
            <ac:spMk id="52" creationId="{2852876E-1F07-08DD-2A20-4FEB91E697B0}"/>
          </ac:spMkLst>
        </pc:spChg>
      </pc:sldChg>
    </pc:docChg>
  </pc:docChgLst>
  <pc:docChgLst>
    <pc:chgData name="Desiree Kollmitz" userId="S::desiree.kollmitz@stud.uni-bamberg.de::25390bc7-1dc1-4d6b-baae-4bc9687c5753" providerId="AD" clId="Web-{3DCD86F5-01A0-DD3B-0C4F-988987FA7E69}"/>
    <pc:docChg chg="mod modSld">
      <pc:chgData name="Desiree Kollmitz" userId="S::desiree.kollmitz@stud.uni-bamberg.de::25390bc7-1dc1-4d6b-baae-4bc9687c5753" providerId="AD" clId="Web-{3DCD86F5-01A0-DD3B-0C4F-988987FA7E69}" dt="2024-12-18T16:27:28.899" v="1764"/>
      <pc:docMkLst>
        <pc:docMk/>
      </pc:docMkLst>
      <pc:sldChg chg="addSp delSp modSp">
        <pc:chgData name="Desiree Kollmitz" userId="S::desiree.kollmitz@stud.uni-bamberg.de::25390bc7-1dc1-4d6b-baae-4bc9687c5753" providerId="AD" clId="Web-{3DCD86F5-01A0-DD3B-0C4F-988987FA7E69}" dt="2024-12-18T16:27:28.899" v="1764"/>
        <pc:sldMkLst>
          <pc:docMk/>
          <pc:sldMk cId="680717969" sldId="256"/>
        </pc:sldMkLst>
        <pc:spChg chg="mod">
          <ac:chgData name="Desiree Kollmitz" userId="S::desiree.kollmitz@stud.uni-bamberg.de::25390bc7-1dc1-4d6b-baae-4bc9687c5753" providerId="AD" clId="Web-{3DCD86F5-01A0-DD3B-0C4F-988987FA7E69}" dt="2024-12-18T15:33:54.526" v="1013" actId="1076"/>
          <ac:spMkLst>
            <pc:docMk/>
            <pc:sldMk cId="680717969" sldId="256"/>
            <ac:spMk id="2" creationId="{BFAB04E8-F1B4-50C1-6A73-581E0CD32951}"/>
          </ac:spMkLst>
        </pc:spChg>
        <pc:spChg chg="mod">
          <ac:chgData name="Desiree Kollmitz" userId="S::desiree.kollmitz@stud.uni-bamberg.de::25390bc7-1dc1-4d6b-baae-4bc9687c5753" providerId="AD" clId="Web-{3DCD86F5-01A0-DD3B-0C4F-988987FA7E69}" dt="2024-12-18T15:35:58.734" v="1048" actId="14100"/>
          <ac:spMkLst>
            <pc:docMk/>
            <pc:sldMk cId="680717969" sldId="256"/>
            <ac:spMk id="3" creationId="{6A986B26-E2F5-4DF5-DDD5-26FF2E16BF02}"/>
          </ac:spMkLst>
        </pc:spChg>
        <pc:spChg chg="mod">
          <ac:chgData name="Desiree Kollmitz" userId="S::desiree.kollmitz@stud.uni-bamberg.de::25390bc7-1dc1-4d6b-baae-4bc9687c5753" providerId="AD" clId="Web-{3DCD86F5-01A0-DD3B-0C4F-988987FA7E69}" dt="2024-12-18T16:25:03.503" v="1741" actId="20577"/>
          <ac:spMkLst>
            <pc:docMk/>
            <pc:sldMk cId="680717969" sldId="256"/>
            <ac:spMk id="4" creationId="{AD5AC9E6-24BC-985D-F3F7-90946B6CBB89}"/>
          </ac:spMkLst>
        </pc:spChg>
        <pc:spChg chg="mod">
          <ac:chgData name="Desiree Kollmitz" userId="S::desiree.kollmitz@stud.uni-bamberg.de::25390bc7-1dc1-4d6b-baae-4bc9687c5753" providerId="AD" clId="Web-{3DCD86F5-01A0-DD3B-0C4F-988987FA7E69}" dt="2024-12-18T16:26:29.350" v="1752" actId="20577"/>
          <ac:spMkLst>
            <pc:docMk/>
            <pc:sldMk cId="680717969" sldId="256"/>
            <ac:spMk id="5" creationId="{870819E9-2354-7CEC-9EF5-0A36F66A3B50}"/>
          </ac:spMkLst>
        </pc:spChg>
        <pc:spChg chg="add mod">
          <ac:chgData name="Desiree Kollmitz" userId="S::desiree.kollmitz@stud.uni-bamberg.de::25390bc7-1dc1-4d6b-baae-4bc9687c5753" providerId="AD" clId="Web-{3DCD86F5-01A0-DD3B-0C4F-988987FA7E69}" dt="2024-12-18T16:26:32.897" v="1754" actId="20577"/>
          <ac:spMkLst>
            <pc:docMk/>
            <pc:sldMk cId="680717969" sldId="256"/>
            <ac:spMk id="12" creationId="{D6B951A9-E27D-AD6D-47DA-E9B811EDAFCD}"/>
          </ac:spMkLst>
        </pc:spChg>
        <pc:spChg chg="add mod">
          <ac:chgData name="Desiree Kollmitz" userId="S::desiree.kollmitz@stud.uni-bamberg.de::25390bc7-1dc1-4d6b-baae-4bc9687c5753" providerId="AD" clId="Web-{3DCD86F5-01A0-DD3B-0C4F-988987FA7E69}" dt="2024-12-18T16:27:08.227" v="1759" actId="14100"/>
          <ac:spMkLst>
            <pc:docMk/>
            <pc:sldMk cId="680717969" sldId="256"/>
            <ac:spMk id="14" creationId="{FB6ADC46-84A1-4F23-8531-59171C48435C}"/>
          </ac:spMkLst>
        </pc:spChg>
        <pc:spChg chg="mod">
          <ac:chgData name="Desiree Kollmitz" userId="S::desiree.kollmitz@stud.uni-bamberg.de::25390bc7-1dc1-4d6b-baae-4bc9687c5753" providerId="AD" clId="Web-{3DCD86F5-01A0-DD3B-0C4F-988987FA7E69}" dt="2024-12-18T16:24:57.784" v="1739" actId="20577"/>
          <ac:spMkLst>
            <pc:docMk/>
            <pc:sldMk cId="680717969" sldId="256"/>
            <ac:spMk id="22" creationId="{BC67F373-5298-AE75-7A20-A2DB91D96570}"/>
          </ac:spMkLst>
        </pc:spChg>
        <pc:graphicFrameChg chg="add mod modGraphic">
          <ac:chgData name="Desiree Kollmitz" userId="S::desiree.kollmitz@stud.uni-bamberg.de::25390bc7-1dc1-4d6b-baae-4bc9687c5753" providerId="AD" clId="Web-{3DCD86F5-01A0-DD3B-0C4F-988987FA7E69}" dt="2024-12-18T16:27:28.899" v="1764"/>
          <ac:graphicFrameMkLst>
            <pc:docMk/>
            <pc:sldMk cId="680717969" sldId="256"/>
            <ac:graphicFrameMk id="18" creationId="{516761FA-958F-E48A-8CBC-04DEFAE7A0FA}"/>
          </ac:graphicFrameMkLst>
        </pc:graphicFrameChg>
        <pc:picChg chg="add mod">
          <ac:chgData name="Desiree Kollmitz" userId="S::desiree.kollmitz@stud.uni-bamberg.de::25390bc7-1dc1-4d6b-baae-4bc9687c5753" providerId="AD" clId="Web-{3DCD86F5-01A0-DD3B-0C4F-988987FA7E69}" dt="2024-12-18T15:32:54.805" v="1006" actId="1076"/>
          <ac:picMkLst>
            <pc:docMk/>
            <pc:sldMk cId="680717969" sldId="256"/>
            <ac:picMk id="13" creationId="{5D2FDAF8-D42D-0F0A-DAE7-BDE685A86119}"/>
          </ac:picMkLst>
        </pc:picChg>
        <pc:picChg chg="mod">
          <ac:chgData name="Desiree Kollmitz" userId="S::desiree.kollmitz@stud.uni-bamberg.de::25390bc7-1dc1-4d6b-baae-4bc9687c5753" providerId="AD" clId="Web-{3DCD86F5-01A0-DD3B-0C4F-988987FA7E69}" dt="2024-12-18T16:27:12.149" v="1760" actId="1076"/>
          <ac:picMkLst>
            <pc:docMk/>
            <pc:sldMk cId="680717969" sldId="256"/>
            <ac:picMk id="19" creationId="{4C32D3CB-4C62-48DA-F2F7-3F831B74D212}"/>
          </ac:picMkLst>
        </pc:picChg>
        <pc:picChg chg="add mod">
          <ac:chgData name="Desiree Kollmitz" userId="S::desiree.kollmitz@stud.uni-bamberg.de::25390bc7-1dc1-4d6b-baae-4bc9687c5753" providerId="AD" clId="Web-{3DCD86F5-01A0-DD3B-0C4F-988987FA7E69}" dt="2024-12-18T16:27:13.883" v="1761" actId="1076"/>
          <ac:picMkLst>
            <pc:docMk/>
            <pc:sldMk cId="680717969" sldId="256"/>
            <ac:picMk id="24" creationId="{D9B42AB7-E122-A7C4-9A33-6CB33D51D386}"/>
          </ac:picMkLst>
        </pc:picChg>
      </pc:sldChg>
    </pc:docChg>
  </pc:docChgLst>
  <pc:docChgLst>
    <pc:chgData name="Desiree Kollmitz" userId="S::desiree.kollmitz@stud.uni-bamberg.de::25390bc7-1dc1-4d6b-baae-4bc9687c5753" providerId="AD" clId="Web-{877AFDDB-EA3D-05D6-3FD2-3202A07E9192}"/>
    <pc:docChg chg="modSld">
      <pc:chgData name="Desiree Kollmitz" userId="S::desiree.kollmitz@stud.uni-bamberg.de::25390bc7-1dc1-4d6b-baae-4bc9687c5753" providerId="AD" clId="Web-{877AFDDB-EA3D-05D6-3FD2-3202A07E9192}" dt="2025-01-08T14:03:36.838" v="237" actId="1076"/>
      <pc:docMkLst>
        <pc:docMk/>
      </pc:docMkLst>
      <pc:sldChg chg="addSp delSp modSp">
        <pc:chgData name="Desiree Kollmitz" userId="S::desiree.kollmitz@stud.uni-bamberg.de::25390bc7-1dc1-4d6b-baae-4bc9687c5753" providerId="AD" clId="Web-{877AFDDB-EA3D-05D6-3FD2-3202A07E9192}" dt="2025-01-08T14:03:36.838" v="237" actId="1076"/>
        <pc:sldMkLst>
          <pc:docMk/>
          <pc:sldMk cId="680717969" sldId="256"/>
        </pc:sldMkLst>
        <pc:spChg chg="mod">
          <ac:chgData name="Desiree Kollmitz" userId="S::desiree.kollmitz@stud.uni-bamberg.de::25390bc7-1dc1-4d6b-baae-4bc9687c5753" providerId="AD" clId="Web-{877AFDDB-EA3D-05D6-3FD2-3202A07E9192}" dt="2025-01-08T14:03:36.838" v="237" actId="1076"/>
          <ac:spMkLst>
            <pc:docMk/>
            <pc:sldMk cId="680717969" sldId="256"/>
            <ac:spMk id="3" creationId="{6A986B26-E2F5-4DF5-DDD5-26FF2E16BF02}"/>
          </ac:spMkLst>
        </pc:spChg>
        <pc:spChg chg="mod">
          <ac:chgData name="Desiree Kollmitz" userId="S::desiree.kollmitz@stud.uni-bamberg.de::25390bc7-1dc1-4d6b-baae-4bc9687c5753" providerId="AD" clId="Web-{877AFDDB-EA3D-05D6-3FD2-3202A07E9192}" dt="2025-01-08T13:58:56.660" v="226" actId="14100"/>
          <ac:spMkLst>
            <pc:docMk/>
            <pc:sldMk cId="680717969" sldId="256"/>
            <ac:spMk id="4" creationId="{AD5AC9E6-24BC-985D-F3F7-90946B6CBB89}"/>
          </ac:spMkLst>
        </pc:spChg>
        <pc:spChg chg="mod">
          <ac:chgData name="Desiree Kollmitz" userId="S::desiree.kollmitz@stud.uni-bamberg.de::25390bc7-1dc1-4d6b-baae-4bc9687c5753" providerId="AD" clId="Web-{877AFDDB-EA3D-05D6-3FD2-3202A07E9192}" dt="2025-01-08T13:56:28.766" v="202" actId="20577"/>
          <ac:spMkLst>
            <pc:docMk/>
            <pc:sldMk cId="680717969" sldId="256"/>
            <ac:spMk id="5" creationId="{870819E9-2354-7CEC-9EF5-0A36F66A3B50}"/>
          </ac:spMkLst>
        </pc:spChg>
        <pc:spChg chg="mod">
          <ac:chgData name="Desiree Kollmitz" userId="S::desiree.kollmitz@stud.uni-bamberg.de::25390bc7-1dc1-4d6b-baae-4bc9687c5753" providerId="AD" clId="Web-{877AFDDB-EA3D-05D6-3FD2-3202A07E9192}" dt="2025-01-08T13:55:49.453" v="193" actId="1076"/>
          <ac:spMkLst>
            <pc:docMk/>
            <pc:sldMk cId="680717969" sldId="256"/>
            <ac:spMk id="12" creationId="{D6B951A9-E27D-AD6D-47DA-E9B811EDAFCD}"/>
          </ac:spMkLst>
        </pc:spChg>
        <pc:spChg chg="mod">
          <ac:chgData name="Desiree Kollmitz" userId="S::desiree.kollmitz@stud.uni-bamberg.de::25390bc7-1dc1-4d6b-baae-4bc9687c5753" providerId="AD" clId="Web-{877AFDDB-EA3D-05D6-3FD2-3202A07E9192}" dt="2025-01-08T14:00:00.536" v="227" actId="1076"/>
          <ac:spMkLst>
            <pc:docMk/>
            <pc:sldMk cId="680717969" sldId="256"/>
            <ac:spMk id="14" creationId="{FB6ADC46-84A1-4F23-8531-59171C48435C}"/>
          </ac:spMkLst>
        </pc:spChg>
        <pc:spChg chg="mod">
          <ac:chgData name="Desiree Kollmitz" userId="S::desiree.kollmitz@stud.uni-bamberg.de::25390bc7-1dc1-4d6b-baae-4bc9687c5753" providerId="AD" clId="Web-{877AFDDB-EA3D-05D6-3FD2-3202A07E9192}" dt="2025-01-08T14:03:32.275" v="236" actId="20577"/>
          <ac:spMkLst>
            <pc:docMk/>
            <pc:sldMk cId="680717969" sldId="256"/>
            <ac:spMk id="22" creationId="{BC67F373-5298-AE75-7A20-A2DB91D96570}"/>
          </ac:spMkLst>
        </pc:spChg>
        <pc:graphicFrameChg chg="mod">
          <ac:chgData name="Desiree Kollmitz" userId="S::desiree.kollmitz@stud.uni-bamberg.de::25390bc7-1dc1-4d6b-baae-4bc9687c5753" providerId="AD" clId="Web-{877AFDDB-EA3D-05D6-3FD2-3202A07E9192}" dt="2025-01-08T13:56:46.845" v="206" actId="1076"/>
          <ac:graphicFrameMkLst>
            <pc:docMk/>
            <pc:sldMk cId="680717969" sldId="256"/>
            <ac:graphicFrameMk id="18" creationId="{516761FA-958F-E48A-8CBC-04DEFAE7A0FA}"/>
          </ac:graphicFrameMkLst>
        </pc:graphicFrameChg>
        <pc:picChg chg="mod">
          <ac:chgData name="Desiree Kollmitz" userId="S::desiree.kollmitz@stud.uni-bamberg.de::25390bc7-1dc1-4d6b-baae-4bc9687c5753" providerId="AD" clId="Web-{877AFDDB-EA3D-05D6-3FD2-3202A07E9192}" dt="2025-01-08T13:58:06.237" v="221" actId="1076"/>
          <ac:picMkLst>
            <pc:docMk/>
            <pc:sldMk cId="680717969" sldId="256"/>
            <ac:picMk id="6" creationId="{DC1F6A2C-9AF4-10CF-BB5E-9320B01205C5}"/>
          </ac:picMkLst>
        </pc:picChg>
        <pc:picChg chg="del">
          <ac:chgData name="Desiree Kollmitz" userId="S::desiree.kollmitz@stud.uni-bamberg.de::25390bc7-1dc1-4d6b-baae-4bc9687c5753" providerId="AD" clId="Web-{877AFDDB-EA3D-05D6-3FD2-3202A07E9192}" dt="2025-01-08T13:19:03.383" v="6"/>
          <ac:picMkLst>
            <pc:docMk/>
            <pc:sldMk cId="680717969" sldId="256"/>
            <ac:picMk id="9" creationId="{681A2758-205B-9A87-A05E-54A996400462}"/>
          </ac:picMkLst>
        </pc:picChg>
        <pc:picChg chg="add mod">
          <ac:chgData name="Desiree Kollmitz" userId="S::desiree.kollmitz@stud.uni-bamberg.de::25390bc7-1dc1-4d6b-baae-4bc9687c5753" providerId="AD" clId="Web-{877AFDDB-EA3D-05D6-3FD2-3202A07E9192}" dt="2025-01-08T13:56:02.938" v="195" actId="1076"/>
          <ac:picMkLst>
            <pc:docMk/>
            <pc:sldMk cId="680717969" sldId="256"/>
            <ac:picMk id="9" creationId="{EA0AD632-FDC5-04A5-490D-04CBECDB70A0}"/>
          </ac:picMkLst>
        </pc:picChg>
        <pc:picChg chg="mod">
          <ac:chgData name="Desiree Kollmitz" userId="S::desiree.kollmitz@stud.uni-bamberg.de::25390bc7-1dc1-4d6b-baae-4bc9687c5753" providerId="AD" clId="Web-{877AFDDB-EA3D-05D6-3FD2-3202A07E9192}" dt="2025-01-08T13:58:29.738" v="225" actId="14100"/>
          <ac:picMkLst>
            <pc:docMk/>
            <pc:sldMk cId="680717969" sldId="256"/>
            <ac:picMk id="10" creationId="{DC42AACA-7245-E827-B334-61447947D760}"/>
          </ac:picMkLst>
        </pc:picChg>
        <pc:picChg chg="del">
          <ac:chgData name="Desiree Kollmitz" userId="S::desiree.kollmitz@stud.uni-bamberg.de::25390bc7-1dc1-4d6b-baae-4bc9687c5753" providerId="AD" clId="Web-{877AFDDB-EA3D-05D6-3FD2-3202A07E9192}" dt="2025-01-08T13:18:25.476" v="0"/>
          <ac:picMkLst>
            <pc:docMk/>
            <pc:sldMk cId="680717969" sldId="256"/>
            <ac:picMk id="11" creationId="{7D9B4AF6-8B33-77C1-2DBE-43F8BCABBEEE}"/>
          </ac:picMkLst>
        </pc:picChg>
        <pc:picChg chg="add mod">
          <ac:chgData name="Desiree Kollmitz" userId="S::desiree.kollmitz@stud.uni-bamberg.de::25390bc7-1dc1-4d6b-baae-4bc9687c5753" providerId="AD" clId="Web-{877AFDDB-EA3D-05D6-3FD2-3202A07E9192}" dt="2025-01-08T13:56:05.485" v="196" actId="1076"/>
          <ac:picMkLst>
            <pc:docMk/>
            <pc:sldMk cId="680717969" sldId="256"/>
            <ac:picMk id="11" creationId="{8FFC517A-180C-CE2D-9B19-587896CB2015}"/>
          </ac:picMkLst>
        </pc:picChg>
        <pc:picChg chg="mod">
          <ac:chgData name="Desiree Kollmitz" userId="S::desiree.kollmitz@stud.uni-bamberg.de::25390bc7-1dc1-4d6b-baae-4bc9687c5753" providerId="AD" clId="Web-{877AFDDB-EA3D-05D6-3FD2-3202A07E9192}" dt="2025-01-08T13:55:37.218" v="191" actId="1076"/>
          <ac:picMkLst>
            <pc:docMk/>
            <pc:sldMk cId="680717969" sldId="256"/>
            <ac:picMk id="13" creationId="{5D2FDAF8-D42D-0F0A-DAE7-BDE685A86119}"/>
          </ac:picMkLst>
        </pc:picChg>
        <pc:picChg chg="mod">
          <ac:chgData name="Desiree Kollmitz" userId="S::desiree.kollmitz@stud.uni-bamberg.de::25390bc7-1dc1-4d6b-baae-4bc9687c5753" providerId="AD" clId="Web-{877AFDDB-EA3D-05D6-3FD2-3202A07E9192}" dt="2025-01-08T14:00:12.927" v="229" actId="1076"/>
          <ac:picMkLst>
            <pc:docMk/>
            <pc:sldMk cId="680717969" sldId="256"/>
            <ac:picMk id="15" creationId="{ACE94FF5-E12E-B3EF-C599-157ADA2506EB}"/>
          </ac:picMkLst>
        </pc:picChg>
        <pc:picChg chg="add mod modCrop">
          <ac:chgData name="Desiree Kollmitz" userId="S::desiree.kollmitz@stud.uni-bamberg.de::25390bc7-1dc1-4d6b-baae-4bc9687c5753" providerId="AD" clId="Web-{877AFDDB-EA3D-05D6-3FD2-3202A07E9192}" dt="2025-01-08T13:56:18.063" v="200" actId="1076"/>
          <ac:picMkLst>
            <pc:docMk/>
            <pc:sldMk cId="680717969" sldId="256"/>
            <ac:picMk id="16" creationId="{3955DB47-4CF0-546A-5312-9005C2939100}"/>
          </ac:picMkLst>
        </pc:picChg>
        <pc:picChg chg="mod">
          <ac:chgData name="Desiree Kollmitz" userId="S::desiree.kollmitz@stud.uni-bamberg.de::25390bc7-1dc1-4d6b-baae-4bc9687c5753" providerId="AD" clId="Web-{877AFDDB-EA3D-05D6-3FD2-3202A07E9192}" dt="2025-01-08T14:00:16.849" v="231" actId="1076"/>
          <ac:picMkLst>
            <pc:docMk/>
            <pc:sldMk cId="680717969" sldId="256"/>
            <ac:picMk id="17" creationId="{95124111-323D-1C86-7459-F6C0E27F2A8E}"/>
          </ac:picMkLst>
        </pc:picChg>
        <pc:picChg chg="mod">
          <ac:chgData name="Desiree Kollmitz" userId="S::desiree.kollmitz@stud.uni-bamberg.de::25390bc7-1dc1-4d6b-baae-4bc9687c5753" providerId="AD" clId="Web-{877AFDDB-EA3D-05D6-3FD2-3202A07E9192}" dt="2025-01-08T13:56:49.501" v="207" actId="1076"/>
          <ac:picMkLst>
            <pc:docMk/>
            <pc:sldMk cId="680717969" sldId="256"/>
            <ac:picMk id="19" creationId="{4C32D3CB-4C62-48DA-F2F7-3F831B74D212}"/>
          </ac:picMkLst>
        </pc:picChg>
        <pc:picChg chg="add mod modCrop">
          <ac:chgData name="Desiree Kollmitz" userId="S::desiree.kollmitz@stud.uni-bamberg.de::25390bc7-1dc1-4d6b-baae-4bc9687c5753" providerId="AD" clId="Web-{877AFDDB-EA3D-05D6-3FD2-3202A07E9192}" dt="2025-01-08T13:56:15.204" v="199" actId="1076"/>
          <ac:picMkLst>
            <pc:docMk/>
            <pc:sldMk cId="680717969" sldId="256"/>
            <ac:picMk id="20" creationId="{8D4173A8-8838-1D63-7CA0-FCE883E1F4CB}"/>
          </ac:picMkLst>
        </pc:picChg>
        <pc:picChg chg="add mod">
          <ac:chgData name="Desiree Kollmitz" userId="S::desiree.kollmitz@stud.uni-bamberg.de::25390bc7-1dc1-4d6b-baae-4bc9687c5753" providerId="AD" clId="Web-{877AFDDB-EA3D-05D6-3FD2-3202A07E9192}" dt="2025-01-08T13:56:08.453" v="197" actId="1076"/>
          <ac:picMkLst>
            <pc:docMk/>
            <pc:sldMk cId="680717969" sldId="256"/>
            <ac:picMk id="21" creationId="{0F7E95A3-99BA-2B89-C117-68786C041AFA}"/>
          </ac:picMkLst>
        </pc:picChg>
        <pc:picChg chg="add mod">
          <ac:chgData name="Desiree Kollmitz" userId="S::desiree.kollmitz@stud.uni-bamberg.de::25390bc7-1dc1-4d6b-baae-4bc9687c5753" providerId="AD" clId="Web-{877AFDDB-EA3D-05D6-3FD2-3202A07E9192}" dt="2025-01-08T13:56:11.688" v="198" actId="1076"/>
          <ac:picMkLst>
            <pc:docMk/>
            <pc:sldMk cId="680717969" sldId="256"/>
            <ac:picMk id="23" creationId="{F2EFE62E-6F41-8BAB-4E87-73A97F7C65F1}"/>
          </ac:picMkLst>
        </pc:picChg>
        <pc:picChg chg="mod">
          <ac:chgData name="Desiree Kollmitz" userId="S::desiree.kollmitz@stud.uni-bamberg.de::25390bc7-1dc1-4d6b-baae-4bc9687c5753" providerId="AD" clId="Web-{877AFDDB-EA3D-05D6-3FD2-3202A07E9192}" dt="2025-01-08T13:56:53.298" v="208" actId="1076"/>
          <ac:picMkLst>
            <pc:docMk/>
            <pc:sldMk cId="680717969" sldId="256"/>
            <ac:picMk id="24" creationId="{D9B42AB7-E122-A7C4-9A33-6CB33D51D386}"/>
          </ac:picMkLst>
        </pc:picChg>
      </pc:sldChg>
    </pc:docChg>
  </pc:docChgLst>
  <pc:docChgLst>
    <pc:chgData name="Alexander Pastukhov" userId="4f7f1f86-7714-4f32-a67c-8a199a9b80ea" providerId="ADAL" clId="{EA355B69-B7E0-41C6-B56D-A94BA3284A09}"/>
    <pc:docChg chg="undo custSel modSld">
      <pc:chgData name="Alexander Pastukhov" userId="4f7f1f86-7714-4f32-a67c-8a199a9b80ea" providerId="ADAL" clId="{EA355B69-B7E0-41C6-B56D-A94BA3284A09}" dt="2025-01-15T15:21:24.530" v="2" actId="1076"/>
      <pc:docMkLst>
        <pc:docMk/>
      </pc:docMkLst>
      <pc:sldChg chg="modSp mod modCm">
        <pc:chgData name="Alexander Pastukhov" userId="4f7f1f86-7714-4f32-a67c-8a199a9b80ea" providerId="ADAL" clId="{EA355B69-B7E0-41C6-B56D-A94BA3284A09}" dt="2025-01-15T15:21:24.530" v="2" actId="1076"/>
        <pc:sldMkLst>
          <pc:docMk/>
          <pc:sldMk cId="680717969" sldId="256"/>
        </pc:sldMkLst>
        <pc:spChg chg="mod">
          <ac:chgData name="Alexander Pastukhov" userId="4f7f1f86-7714-4f32-a67c-8a199a9b80ea" providerId="ADAL" clId="{EA355B69-B7E0-41C6-B56D-A94BA3284A09}" dt="2025-01-15T15:21:24.530" v="2" actId="1076"/>
          <ac:spMkLst>
            <pc:docMk/>
            <pc:sldMk cId="680717969" sldId="256"/>
            <ac:spMk id="4" creationId="{AD5AC9E6-24BC-985D-F3F7-90946B6CBB89}"/>
          </ac:spMkLst>
        </pc:spChg>
        <pc:extLst>
          <p:ext xmlns:p="http://schemas.openxmlformats.org/presentationml/2006/main" uri="{D6D511B9-2390-475A-947B-AFAB55BFBCF1}">
            <pc226:cmChg xmlns:pc226="http://schemas.microsoft.com/office/powerpoint/2022/06/main/command" chg="mod">
              <pc226:chgData name="Alexander Pastukhov" userId="4f7f1f86-7714-4f32-a67c-8a199a9b80ea" providerId="ADAL" clId="{EA355B69-B7E0-41C6-B56D-A94BA3284A09}" dt="2025-01-08T15:28:22.218" v="0" actId="2056"/>
              <pc2:cmMkLst xmlns:pc2="http://schemas.microsoft.com/office/powerpoint/2019/9/main/command">
                <pc:docMk/>
                <pc:sldMk cId="680717969" sldId="256"/>
                <pc2:cmMk id="{209CFB1E-70C5-489D-AC72-A98D93090061}"/>
              </pc2:cmMkLst>
            </pc226:cmChg>
          </p:ext>
        </pc:extLst>
      </pc:sldChg>
    </pc:docChg>
  </pc:docChgLst>
  <pc:docChgLst>
    <pc:chgData name="Desiree Kollmitz" userId="S::desiree.kollmitz@stud.uni-bamberg.de::25390bc7-1dc1-4d6b-baae-4bc9687c5753" providerId="AD" clId="Web-{E6054D67-935A-0B43-A782-31C6DCCBDA24}"/>
    <pc:docChg chg="modSld">
      <pc:chgData name="Desiree Kollmitz" userId="S::desiree.kollmitz@stud.uni-bamberg.de::25390bc7-1dc1-4d6b-baae-4bc9687c5753" providerId="AD" clId="Web-{E6054D67-935A-0B43-A782-31C6DCCBDA24}" dt="2025-01-18T08:06:30.653" v="4" actId="1076"/>
      <pc:docMkLst>
        <pc:docMk/>
      </pc:docMkLst>
      <pc:sldChg chg="modSp">
        <pc:chgData name="Desiree Kollmitz" userId="S::desiree.kollmitz@stud.uni-bamberg.de::25390bc7-1dc1-4d6b-baae-4bc9687c5753" providerId="AD" clId="Web-{E6054D67-935A-0B43-A782-31C6DCCBDA24}" dt="2025-01-18T08:06:30.653" v="4" actId="1076"/>
        <pc:sldMkLst>
          <pc:docMk/>
          <pc:sldMk cId="680717969" sldId="256"/>
        </pc:sldMkLst>
        <pc:spChg chg="mod">
          <ac:chgData name="Desiree Kollmitz" userId="S::desiree.kollmitz@stud.uni-bamberg.de::25390bc7-1dc1-4d6b-baae-4bc9687c5753" providerId="AD" clId="Web-{E6054D67-935A-0B43-A782-31C6DCCBDA24}" dt="2025-01-18T08:06:30.653" v="4" actId="1076"/>
          <ac:spMkLst>
            <pc:docMk/>
            <pc:sldMk cId="680717969" sldId="256"/>
            <ac:spMk id="45" creationId="{3AE88DC4-E067-740E-BFDA-3D2B71DFBAA7}"/>
          </ac:spMkLst>
        </pc:spChg>
        <pc:picChg chg="mod">
          <ac:chgData name="Desiree Kollmitz" userId="S::desiree.kollmitz@stud.uni-bamberg.de::25390bc7-1dc1-4d6b-baae-4bc9687c5753" providerId="AD" clId="Web-{E6054D67-935A-0B43-A782-31C6DCCBDA24}" dt="2025-01-18T08:05:49.433" v="1" actId="1076"/>
          <ac:picMkLst>
            <pc:docMk/>
            <pc:sldMk cId="680717969" sldId="256"/>
            <ac:picMk id="32" creationId="{A613E378-4292-B6D6-940D-E4A2E90F1D0C}"/>
          </ac:picMkLst>
        </pc:picChg>
        <pc:picChg chg="ord">
          <ac:chgData name="Desiree Kollmitz" userId="S::desiree.kollmitz@stud.uni-bamberg.de::25390bc7-1dc1-4d6b-baae-4bc9687c5753" providerId="AD" clId="Web-{E6054D67-935A-0B43-A782-31C6DCCBDA24}" dt="2025-01-18T08:06:00.402" v="3"/>
          <ac:picMkLst>
            <pc:docMk/>
            <pc:sldMk cId="680717969" sldId="256"/>
            <ac:picMk id="34" creationId="{9BD07E33-EFD8-75CB-6C13-37EFC07CF78E}"/>
          </ac:picMkLst>
        </pc:picChg>
      </pc:sldChg>
    </pc:docChg>
  </pc:docChgLst>
  <pc:docChgLst>
    <pc:chgData name="Desiree Kollmitz" userId="S::desiree.kollmitz@stud.uni-bamberg.de::25390bc7-1dc1-4d6b-baae-4bc9687c5753" providerId="AD" clId="Web-{5DD313ED-065E-CB74-168B-0858A36613FD}"/>
    <pc:docChg chg="modSld">
      <pc:chgData name="Desiree Kollmitz" userId="S::desiree.kollmitz@stud.uni-bamberg.de::25390bc7-1dc1-4d6b-baae-4bc9687c5753" providerId="AD" clId="Web-{5DD313ED-065E-CB74-168B-0858A36613FD}" dt="2025-01-15T18:45:25.051" v="57" actId="14100"/>
      <pc:docMkLst>
        <pc:docMk/>
      </pc:docMkLst>
      <pc:sldChg chg="modSp">
        <pc:chgData name="Desiree Kollmitz" userId="S::desiree.kollmitz@stud.uni-bamberg.de::25390bc7-1dc1-4d6b-baae-4bc9687c5753" providerId="AD" clId="Web-{5DD313ED-065E-CB74-168B-0858A36613FD}" dt="2025-01-15T18:45:25.051" v="57" actId="14100"/>
        <pc:sldMkLst>
          <pc:docMk/>
          <pc:sldMk cId="680717969" sldId="256"/>
        </pc:sldMkLst>
        <pc:spChg chg="mod">
          <ac:chgData name="Desiree Kollmitz" userId="S::desiree.kollmitz@stud.uni-bamberg.de::25390bc7-1dc1-4d6b-baae-4bc9687c5753" providerId="AD" clId="Web-{5DD313ED-065E-CB74-168B-0858A36613FD}" dt="2025-01-15T18:44:43.674" v="52" actId="1076"/>
          <ac:spMkLst>
            <pc:docMk/>
            <pc:sldMk cId="680717969" sldId="256"/>
            <ac:spMk id="2" creationId="{BFAB04E8-F1B4-50C1-6A73-581E0CD32951}"/>
          </ac:spMkLst>
        </pc:spChg>
        <pc:spChg chg="mod">
          <ac:chgData name="Desiree Kollmitz" userId="S::desiree.kollmitz@stud.uni-bamberg.de::25390bc7-1dc1-4d6b-baae-4bc9687c5753" providerId="AD" clId="Web-{5DD313ED-065E-CB74-168B-0858A36613FD}" dt="2025-01-15T18:44:18.845" v="11" actId="1076"/>
          <ac:spMkLst>
            <pc:docMk/>
            <pc:sldMk cId="680717969" sldId="256"/>
            <ac:spMk id="3" creationId="{6A986B26-E2F5-4DF5-DDD5-26FF2E16BF02}"/>
          </ac:spMkLst>
        </pc:spChg>
        <pc:spChg chg="mod">
          <ac:chgData name="Desiree Kollmitz" userId="S::desiree.kollmitz@stud.uni-bamberg.de::25390bc7-1dc1-4d6b-baae-4bc9687c5753" providerId="AD" clId="Web-{5DD313ED-065E-CB74-168B-0858A36613FD}" dt="2025-01-15T18:44:38.159" v="51" actId="1076"/>
          <ac:spMkLst>
            <pc:docMk/>
            <pc:sldMk cId="680717969" sldId="256"/>
            <ac:spMk id="4" creationId="{AD5AC9E6-24BC-985D-F3F7-90946B6CBB89}"/>
          </ac:spMkLst>
        </pc:spChg>
        <pc:spChg chg="mod">
          <ac:chgData name="Desiree Kollmitz" userId="S::desiree.kollmitz@stud.uni-bamberg.de::25390bc7-1dc1-4d6b-baae-4bc9687c5753" providerId="AD" clId="Web-{5DD313ED-065E-CB74-168B-0858A36613FD}" dt="2025-01-15T18:44:18.752" v="9" actId="1076"/>
          <ac:spMkLst>
            <pc:docMk/>
            <pc:sldMk cId="680717969" sldId="256"/>
            <ac:spMk id="5" creationId="{870819E9-2354-7CEC-9EF5-0A36F66A3B50}"/>
          </ac:spMkLst>
        </pc:spChg>
        <pc:spChg chg="mod">
          <ac:chgData name="Desiree Kollmitz" userId="S::desiree.kollmitz@stud.uni-bamberg.de::25390bc7-1dc1-4d6b-baae-4bc9687c5753" providerId="AD" clId="Web-{5DD313ED-065E-CB74-168B-0858A36613FD}" dt="2025-01-15T18:44:18.908" v="12" actId="1076"/>
          <ac:spMkLst>
            <pc:docMk/>
            <pc:sldMk cId="680717969" sldId="256"/>
            <ac:spMk id="12" creationId="{D6B951A9-E27D-AD6D-47DA-E9B811EDAFCD}"/>
          </ac:spMkLst>
        </pc:spChg>
        <pc:spChg chg="mod">
          <ac:chgData name="Desiree Kollmitz" userId="S::desiree.kollmitz@stud.uni-bamberg.de::25390bc7-1dc1-4d6b-baae-4bc9687c5753" providerId="AD" clId="Web-{5DD313ED-065E-CB74-168B-0858A36613FD}" dt="2025-01-15T18:44:20.111" v="36" actId="1076"/>
          <ac:spMkLst>
            <pc:docMk/>
            <pc:sldMk cId="680717969" sldId="256"/>
            <ac:spMk id="14" creationId="{FB6ADC46-84A1-4F23-8531-59171C48435C}"/>
          </ac:spMkLst>
        </pc:spChg>
        <pc:spChg chg="mod ord">
          <ac:chgData name="Desiree Kollmitz" userId="S::desiree.kollmitz@stud.uni-bamberg.de::25390bc7-1dc1-4d6b-baae-4bc9687c5753" providerId="AD" clId="Web-{5DD313ED-065E-CB74-168B-0858A36613FD}" dt="2025-01-15T18:44:20.767" v="49" actId="1076"/>
          <ac:spMkLst>
            <pc:docMk/>
            <pc:sldMk cId="680717969" sldId="256"/>
            <ac:spMk id="22" creationId="{BC67F373-5298-AE75-7A20-A2DB91D96570}"/>
          </ac:spMkLst>
        </pc:spChg>
        <pc:spChg chg="mod">
          <ac:chgData name="Desiree Kollmitz" userId="S::desiree.kollmitz@stud.uni-bamberg.de::25390bc7-1dc1-4d6b-baae-4bc9687c5753" providerId="AD" clId="Web-{5DD313ED-065E-CB74-168B-0858A36613FD}" dt="2025-01-15T18:44:19.814" v="30" actId="1076"/>
          <ac:spMkLst>
            <pc:docMk/>
            <pc:sldMk cId="680717969" sldId="256"/>
            <ac:spMk id="44" creationId="{461090B8-2976-E720-2ABF-5C9A52300AEE}"/>
          </ac:spMkLst>
        </pc:spChg>
        <pc:spChg chg="mod">
          <ac:chgData name="Desiree Kollmitz" userId="S::desiree.kollmitz@stud.uni-bamberg.de::25390bc7-1dc1-4d6b-baae-4bc9687c5753" providerId="AD" clId="Web-{5DD313ED-065E-CB74-168B-0858A36613FD}" dt="2025-01-15T18:44:18.611" v="7" actId="1076"/>
          <ac:spMkLst>
            <pc:docMk/>
            <pc:sldMk cId="680717969" sldId="256"/>
            <ac:spMk id="45" creationId="{3AE88DC4-E067-740E-BFDA-3D2B71DFBAA7}"/>
          </ac:spMkLst>
        </pc:spChg>
        <pc:spChg chg="mod">
          <ac:chgData name="Desiree Kollmitz" userId="S::desiree.kollmitz@stud.uni-bamberg.de::25390bc7-1dc1-4d6b-baae-4bc9687c5753" providerId="AD" clId="Web-{5DD313ED-065E-CB74-168B-0858A36613FD}" dt="2025-01-15T18:44:19.861" v="31" actId="1076"/>
          <ac:spMkLst>
            <pc:docMk/>
            <pc:sldMk cId="680717969" sldId="256"/>
            <ac:spMk id="46" creationId="{1A733E90-7651-8C97-8A54-00F02CA6D167}"/>
          </ac:spMkLst>
        </pc:spChg>
        <pc:spChg chg="mod">
          <ac:chgData name="Desiree Kollmitz" userId="S::desiree.kollmitz@stud.uni-bamberg.de::25390bc7-1dc1-4d6b-baae-4bc9687c5753" providerId="AD" clId="Web-{5DD313ED-065E-CB74-168B-0858A36613FD}" dt="2025-01-15T18:44:19.908" v="32" actId="1076"/>
          <ac:spMkLst>
            <pc:docMk/>
            <pc:sldMk cId="680717969" sldId="256"/>
            <ac:spMk id="47" creationId="{DA8E8DB7-B6F0-DC44-FADB-4B95BDBE83B4}"/>
          </ac:spMkLst>
        </pc:spChg>
        <pc:spChg chg="mod">
          <ac:chgData name="Desiree Kollmitz" userId="S::desiree.kollmitz@stud.uni-bamberg.de::25390bc7-1dc1-4d6b-baae-4bc9687c5753" providerId="AD" clId="Web-{5DD313ED-065E-CB74-168B-0858A36613FD}" dt="2025-01-15T18:44:19.955" v="33" actId="1076"/>
          <ac:spMkLst>
            <pc:docMk/>
            <pc:sldMk cId="680717969" sldId="256"/>
            <ac:spMk id="48" creationId="{932CF4BA-F6C3-F3B9-0CB6-103DEDF1C8F1}"/>
          </ac:spMkLst>
        </pc:spChg>
        <pc:spChg chg="mod">
          <ac:chgData name="Desiree Kollmitz" userId="S::desiree.kollmitz@stud.uni-bamberg.de::25390bc7-1dc1-4d6b-baae-4bc9687c5753" providerId="AD" clId="Web-{5DD313ED-065E-CB74-168B-0858A36613FD}" dt="2025-01-15T18:44:20.002" v="34" actId="1076"/>
          <ac:spMkLst>
            <pc:docMk/>
            <pc:sldMk cId="680717969" sldId="256"/>
            <ac:spMk id="49" creationId="{658792D7-6764-4486-BF32-C696D660D987}"/>
          </ac:spMkLst>
        </pc:spChg>
        <pc:spChg chg="mod">
          <ac:chgData name="Desiree Kollmitz" userId="S::desiree.kollmitz@stud.uni-bamberg.de::25390bc7-1dc1-4d6b-baae-4bc9687c5753" providerId="AD" clId="Web-{5DD313ED-065E-CB74-168B-0858A36613FD}" dt="2025-01-15T18:44:20.048" v="35" actId="1076"/>
          <ac:spMkLst>
            <pc:docMk/>
            <pc:sldMk cId="680717969" sldId="256"/>
            <ac:spMk id="50" creationId="{7D2873CC-61E4-9626-C802-99290A1CFD1B}"/>
          </ac:spMkLst>
        </pc:spChg>
        <pc:spChg chg="mod">
          <ac:chgData name="Desiree Kollmitz" userId="S::desiree.kollmitz@stud.uni-bamberg.de::25390bc7-1dc1-4d6b-baae-4bc9687c5753" providerId="AD" clId="Web-{5DD313ED-065E-CB74-168B-0858A36613FD}" dt="2025-01-15T18:44:20.158" v="37" actId="1076"/>
          <ac:spMkLst>
            <pc:docMk/>
            <pc:sldMk cId="680717969" sldId="256"/>
            <ac:spMk id="51" creationId="{3B9C0D2A-3ECB-7FDD-C7D9-ED83B20DC189}"/>
          </ac:spMkLst>
        </pc:spChg>
        <pc:graphicFrameChg chg="mod">
          <ac:chgData name="Desiree Kollmitz" userId="S::desiree.kollmitz@stud.uni-bamberg.de::25390bc7-1dc1-4d6b-baae-4bc9687c5753" providerId="AD" clId="Web-{5DD313ED-065E-CB74-168B-0858A36613FD}" dt="2025-01-15T18:44:18.955" v="13" actId="1076"/>
          <ac:graphicFrameMkLst>
            <pc:docMk/>
            <pc:sldMk cId="680717969" sldId="256"/>
            <ac:graphicFrameMk id="18" creationId="{516761FA-958F-E48A-8CBC-04DEFAE7A0FA}"/>
          </ac:graphicFrameMkLst>
        </pc:graphicFrameChg>
        <pc:picChg chg="mod">
          <ac:chgData name="Desiree Kollmitz" userId="S::desiree.kollmitz@stud.uni-bamberg.de::25390bc7-1dc1-4d6b-baae-4bc9687c5753" providerId="AD" clId="Web-{5DD313ED-065E-CB74-168B-0858A36613FD}" dt="2025-01-15T18:44:19.502" v="24" actId="1076"/>
          <ac:picMkLst>
            <pc:docMk/>
            <pc:sldMk cId="680717969" sldId="256"/>
            <ac:picMk id="7" creationId="{B08F4253-343D-5316-5A15-A7F85E50E70B}"/>
          </ac:picMkLst>
        </pc:picChg>
        <pc:picChg chg="mod">
          <ac:chgData name="Desiree Kollmitz" userId="S::desiree.kollmitz@stud.uni-bamberg.de::25390bc7-1dc1-4d6b-baae-4bc9687c5753" providerId="AD" clId="Web-{5DD313ED-065E-CB74-168B-0858A36613FD}" dt="2025-01-15T18:44:19.548" v="25" actId="1076"/>
          <ac:picMkLst>
            <pc:docMk/>
            <pc:sldMk cId="680717969" sldId="256"/>
            <ac:picMk id="8" creationId="{F5C22EC3-A4DD-EBE0-5C8D-934ECF47BF1C}"/>
          </ac:picMkLst>
        </pc:picChg>
        <pc:picChg chg="mod">
          <ac:chgData name="Desiree Kollmitz" userId="S::desiree.kollmitz@stud.uni-bamberg.de::25390bc7-1dc1-4d6b-baae-4bc9687c5753" providerId="AD" clId="Web-{5DD313ED-065E-CB74-168B-0858A36613FD}" dt="2025-01-15T18:44:19.127" v="17" actId="1076"/>
          <ac:picMkLst>
            <pc:docMk/>
            <pc:sldMk cId="680717969" sldId="256"/>
            <ac:picMk id="11" creationId="{8FFC517A-180C-CE2D-9B19-587896CB2015}"/>
          </ac:picMkLst>
        </pc:picChg>
        <pc:picChg chg="mod">
          <ac:chgData name="Desiree Kollmitz" userId="S::desiree.kollmitz@stud.uni-bamberg.de::25390bc7-1dc1-4d6b-baae-4bc9687c5753" providerId="AD" clId="Web-{5DD313ED-065E-CB74-168B-0858A36613FD}" dt="2025-01-15T18:44:47.315" v="53" actId="1076"/>
          <ac:picMkLst>
            <pc:docMk/>
            <pc:sldMk cId="680717969" sldId="256"/>
            <ac:picMk id="13" creationId="{5D2FDAF8-D42D-0F0A-DAE7-BDE685A86119}"/>
          </ac:picMkLst>
        </pc:picChg>
        <pc:picChg chg="mod">
          <ac:chgData name="Desiree Kollmitz" userId="S::desiree.kollmitz@stud.uni-bamberg.de::25390bc7-1dc1-4d6b-baae-4bc9687c5753" providerId="AD" clId="Web-{5DD313ED-065E-CB74-168B-0858A36613FD}" dt="2025-01-15T18:44:19.033" v="15" actId="1076"/>
          <ac:picMkLst>
            <pc:docMk/>
            <pc:sldMk cId="680717969" sldId="256"/>
            <ac:picMk id="16" creationId="{3955DB47-4CF0-546A-5312-9005C2939100}"/>
          </ac:picMkLst>
        </pc:picChg>
        <pc:picChg chg="mod">
          <ac:chgData name="Desiree Kollmitz" userId="S::desiree.kollmitz@stud.uni-bamberg.de::25390bc7-1dc1-4d6b-baae-4bc9687c5753" providerId="AD" clId="Web-{5DD313ED-065E-CB74-168B-0858A36613FD}" dt="2025-01-15T18:44:18.783" v="10" actId="1076"/>
          <ac:picMkLst>
            <pc:docMk/>
            <pc:sldMk cId="680717969" sldId="256"/>
            <ac:picMk id="19" creationId="{4C32D3CB-4C62-48DA-F2F7-3F831B74D212}"/>
          </ac:picMkLst>
        </pc:picChg>
        <pc:picChg chg="mod">
          <ac:chgData name="Desiree Kollmitz" userId="S::desiree.kollmitz@stud.uni-bamberg.de::25390bc7-1dc1-4d6b-baae-4bc9687c5753" providerId="AD" clId="Web-{5DD313ED-065E-CB74-168B-0858A36613FD}" dt="2025-01-15T18:44:19.080" v="16" actId="1076"/>
          <ac:picMkLst>
            <pc:docMk/>
            <pc:sldMk cId="680717969" sldId="256"/>
            <ac:picMk id="20" creationId="{8D4173A8-8838-1D63-7CA0-FCE883E1F4CB}"/>
          </ac:picMkLst>
        </pc:picChg>
        <pc:picChg chg="mod">
          <ac:chgData name="Desiree Kollmitz" userId="S::desiree.kollmitz@stud.uni-bamberg.de::25390bc7-1dc1-4d6b-baae-4bc9687c5753" providerId="AD" clId="Web-{5DD313ED-065E-CB74-168B-0858A36613FD}" dt="2025-01-15T18:44:19.173" v="18" actId="1076"/>
          <ac:picMkLst>
            <pc:docMk/>
            <pc:sldMk cId="680717969" sldId="256"/>
            <ac:picMk id="21" creationId="{0F7E95A3-99BA-2B89-C117-68786C041AFA}"/>
          </ac:picMkLst>
        </pc:picChg>
        <pc:picChg chg="mod">
          <ac:chgData name="Desiree Kollmitz" userId="S::desiree.kollmitz@stud.uni-bamberg.de::25390bc7-1dc1-4d6b-baae-4bc9687c5753" providerId="AD" clId="Web-{5DD313ED-065E-CB74-168B-0858A36613FD}" dt="2025-01-15T18:44:19.220" v="19" actId="1076"/>
          <ac:picMkLst>
            <pc:docMk/>
            <pc:sldMk cId="680717969" sldId="256"/>
            <ac:picMk id="23" creationId="{F2EFE62E-6F41-8BAB-4E87-73A97F7C65F1}"/>
          </ac:picMkLst>
        </pc:picChg>
        <pc:picChg chg="mod">
          <ac:chgData name="Desiree Kollmitz" userId="S::desiree.kollmitz@stud.uni-bamberg.de::25390bc7-1dc1-4d6b-baae-4bc9687c5753" providerId="AD" clId="Web-{5DD313ED-065E-CB74-168B-0858A36613FD}" dt="2025-01-15T18:44:19.002" v="14" actId="1076"/>
          <ac:picMkLst>
            <pc:docMk/>
            <pc:sldMk cId="680717969" sldId="256"/>
            <ac:picMk id="24" creationId="{D9B42AB7-E122-A7C4-9A33-6CB33D51D386}"/>
          </ac:picMkLst>
        </pc:picChg>
        <pc:picChg chg="mod">
          <ac:chgData name="Desiree Kollmitz" userId="S::desiree.kollmitz@stud.uni-bamberg.de::25390bc7-1dc1-4d6b-baae-4bc9687c5753" providerId="AD" clId="Web-{5DD313ED-065E-CB74-168B-0858A36613FD}" dt="2025-01-15T18:44:19.267" v="20" actId="1076"/>
          <ac:picMkLst>
            <pc:docMk/>
            <pc:sldMk cId="680717969" sldId="256"/>
            <ac:picMk id="25" creationId="{B3D328FB-189B-B951-39D0-37E1BD10A395}"/>
          </ac:picMkLst>
        </pc:picChg>
        <pc:picChg chg="mod">
          <ac:chgData name="Desiree Kollmitz" userId="S::desiree.kollmitz@stud.uni-bamberg.de::25390bc7-1dc1-4d6b-baae-4bc9687c5753" providerId="AD" clId="Web-{5DD313ED-065E-CB74-168B-0858A36613FD}" dt="2025-01-15T18:44:19.611" v="26" actId="1076"/>
          <ac:picMkLst>
            <pc:docMk/>
            <pc:sldMk cId="680717969" sldId="256"/>
            <ac:picMk id="27" creationId="{3EC00E9E-8DA3-B43B-AA7A-ABF669D2C22C}"/>
          </ac:picMkLst>
        </pc:picChg>
        <pc:picChg chg="mod">
          <ac:chgData name="Desiree Kollmitz" userId="S::desiree.kollmitz@stud.uni-bamberg.de::25390bc7-1dc1-4d6b-baae-4bc9687c5753" providerId="AD" clId="Web-{5DD313ED-065E-CB74-168B-0858A36613FD}" dt="2025-01-15T18:44:19.330" v="21" actId="1076"/>
          <ac:picMkLst>
            <pc:docMk/>
            <pc:sldMk cId="680717969" sldId="256"/>
            <ac:picMk id="32" creationId="{A613E378-4292-B6D6-940D-E4A2E90F1D0C}"/>
          </ac:picMkLst>
        </pc:picChg>
        <pc:picChg chg="mod ord">
          <ac:chgData name="Desiree Kollmitz" userId="S::desiree.kollmitz@stud.uni-bamberg.de::25390bc7-1dc1-4d6b-baae-4bc9687c5753" providerId="AD" clId="Web-{5DD313ED-065E-CB74-168B-0858A36613FD}" dt="2025-01-15T18:45:25.051" v="57" actId="14100"/>
          <ac:picMkLst>
            <pc:docMk/>
            <pc:sldMk cId="680717969" sldId="256"/>
            <ac:picMk id="34" creationId="{9BD07E33-EFD8-75CB-6C13-37EFC07CF78E}"/>
          </ac:picMkLst>
        </pc:picChg>
        <pc:picChg chg="mod">
          <ac:chgData name="Desiree Kollmitz" userId="S::desiree.kollmitz@stud.uni-bamberg.de::25390bc7-1dc1-4d6b-baae-4bc9687c5753" providerId="AD" clId="Web-{5DD313ED-065E-CB74-168B-0858A36613FD}" dt="2025-01-15T18:44:19.439" v="23" actId="1076"/>
          <ac:picMkLst>
            <pc:docMk/>
            <pc:sldMk cId="680717969" sldId="256"/>
            <ac:picMk id="36" creationId="{ED939261-1736-6A4F-7F4B-365A1A69B1E2}"/>
          </ac:picMkLst>
        </pc:picChg>
        <pc:picChg chg="mod">
          <ac:chgData name="Desiree Kollmitz" userId="S::desiree.kollmitz@stud.uni-bamberg.de::25390bc7-1dc1-4d6b-baae-4bc9687c5753" providerId="AD" clId="Web-{5DD313ED-065E-CB74-168B-0858A36613FD}" dt="2025-01-15T18:44:19.673" v="27" actId="1076"/>
          <ac:picMkLst>
            <pc:docMk/>
            <pc:sldMk cId="680717969" sldId="256"/>
            <ac:picMk id="37" creationId="{A3374BC2-C843-0350-418F-B3E1A67DD6F3}"/>
          </ac:picMkLst>
        </pc:picChg>
        <pc:picChg chg="mod">
          <ac:chgData name="Desiree Kollmitz" userId="S::desiree.kollmitz@stud.uni-bamberg.de::25390bc7-1dc1-4d6b-baae-4bc9687c5753" providerId="AD" clId="Web-{5DD313ED-065E-CB74-168B-0858A36613FD}" dt="2025-01-15T18:44:19.720" v="28" actId="1076"/>
          <ac:picMkLst>
            <pc:docMk/>
            <pc:sldMk cId="680717969" sldId="256"/>
            <ac:picMk id="41" creationId="{6D443248-9FC1-CE1C-9C84-49F84A434E7A}"/>
          </ac:picMkLst>
        </pc:picChg>
        <pc:picChg chg="mod">
          <ac:chgData name="Desiree Kollmitz" userId="S::desiree.kollmitz@stud.uni-bamberg.de::25390bc7-1dc1-4d6b-baae-4bc9687c5753" providerId="AD" clId="Web-{5DD313ED-065E-CB74-168B-0858A36613FD}" dt="2025-01-15T18:44:19.767" v="29" actId="1076"/>
          <ac:picMkLst>
            <pc:docMk/>
            <pc:sldMk cId="680717969" sldId="256"/>
            <ac:picMk id="42" creationId="{3CEF6F53-75BF-A9FC-6265-35CDC80131F5}"/>
          </ac:picMkLst>
        </pc:picChg>
        <pc:picChg chg="mod">
          <ac:chgData name="Desiree Kollmitz" userId="S::desiree.kollmitz@stud.uni-bamberg.de::25390bc7-1dc1-4d6b-baae-4bc9687c5753" providerId="AD" clId="Web-{5DD313ED-065E-CB74-168B-0858A36613FD}" dt="2025-01-15T18:44:20.205" v="38" actId="1076"/>
          <ac:picMkLst>
            <pc:docMk/>
            <pc:sldMk cId="680717969" sldId="256"/>
            <ac:picMk id="53" creationId="{86425F21-69C7-9540-7B79-BBB50A39DDEC}"/>
          </ac:picMkLst>
        </pc:picChg>
        <pc:picChg chg="mod">
          <ac:chgData name="Desiree Kollmitz" userId="S::desiree.kollmitz@stud.uni-bamberg.de::25390bc7-1dc1-4d6b-baae-4bc9687c5753" providerId="AD" clId="Web-{5DD313ED-065E-CB74-168B-0858A36613FD}" dt="2025-01-15T18:44:20.252" v="39" actId="1076"/>
          <ac:picMkLst>
            <pc:docMk/>
            <pc:sldMk cId="680717969" sldId="256"/>
            <ac:picMk id="54" creationId="{C3E2B8A8-EF62-05BE-6F65-8C44C6D8FC73}"/>
          </ac:picMkLst>
        </pc:picChg>
        <pc:picChg chg="mod">
          <ac:chgData name="Desiree Kollmitz" userId="S::desiree.kollmitz@stud.uni-bamberg.de::25390bc7-1dc1-4d6b-baae-4bc9687c5753" providerId="AD" clId="Web-{5DD313ED-065E-CB74-168B-0858A36613FD}" dt="2025-01-15T18:44:20.298" v="40" actId="1076"/>
          <ac:picMkLst>
            <pc:docMk/>
            <pc:sldMk cId="680717969" sldId="256"/>
            <ac:picMk id="55" creationId="{DFC2FFD8-FAD5-852B-4786-6383FD79EE5B}"/>
          </ac:picMkLst>
        </pc:picChg>
        <pc:picChg chg="mod">
          <ac:chgData name="Desiree Kollmitz" userId="S::desiree.kollmitz@stud.uni-bamberg.de::25390bc7-1dc1-4d6b-baae-4bc9687c5753" providerId="AD" clId="Web-{5DD313ED-065E-CB74-168B-0858A36613FD}" dt="2025-01-15T18:44:20.345" v="41" actId="1076"/>
          <ac:picMkLst>
            <pc:docMk/>
            <pc:sldMk cId="680717969" sldId="256"/>
            <ac:picMk id="56" creationId="{4DCAC651-B379-FB77-B050-14F24965FBAA}"/>
          </ac:picMkLst>
        </pc:picChg>
        <pc:picChg chg="mod">
          <ac:chgData name="Desiree Kollmitz" userId="S::desiree.kollmitz@stud.uni-bamberg.de::25390bc7-1dc1-4d6b-baae-4bc9687c5753" providerId="AD" clId="Web-{5DD313ED-065E-CB74-168B-0858A36613FD}" dt="2025-01-15T18:44:20.392" v="42" actId="1076"/>
          <ac:picMkLst>
            <pc:docMk/>
            <pc:sldMk cId="680717969" sldId="256"/>
            <ac:picMk id="57" creationId="{B3616ADD-A1EF-E01E-7BC8-DEA1FDBF17E1}"/>
          </ac:picMkLst>
        </pc:picChg>
        <pc:picChg chg="mod">
          <ac:chgData name="Desiree Kollmitz" userId="S::desiree.kollmitz@stud.uni-bamberg.de::25390bc7-1dc1-4d6b-baae-4bc9687c5753" providerId="AD" clId="Web-{5DD313ED-065E-CB74-168B-0858A36613FD}" dt="2025-01-15T18:44:20.439" v="43" actId="1076"/>
          <ac:picMkLst>
            <pc:docMk/>
            <pc:sldMk cId="680717969" sldId="256"/>
            <ac:picMk id="58" creationId="{1E0E8931-BDAF-69D0-C5A5-4D9E096D1602}"/>
          </ac:picMkLst>
        </pc:picChg>
        <pc:picChg chg="mod">
          <ac:chgData name="Desiree Kollmitz" userId="S::desiree.kollmitz@stud.uni-bamberg.de::25390bc7-1dc1-4d6b-baae-4bc9687c5753" providerId="AD" clId="Web-{5DD313ED-065E-CB74-168B-0858A36613FD}" dt="2025-01-15T18:44:20.502" v="44" actId="1076"/>
          <ac:picMkLst>
            <pc:docMk/>
            <pc:sldMk cId="680717969" sldId="256"/>
            <ac:picMk id="59" creationId="{B38F0AB0-6FED-10BA-315A-0AA7B94C6E6F}"/>
          </ac:picMkLst>
        </pc:picChg>
        <pc:picChg chg="mod">
          <ac:chgData name="Desiree Kollmitz" userId="S::desiree.kollmitz@stud.uni-bamberg.de::25390bc7-1dc1-4d6b-baae-4bc9687c5753" providerId="AD" clId="Web-{5DD313ED-065E-CB74-168B-0858A36613FD}" dt="2025-01-15T18:44:20.548" v="45" actId="1076"/>
          <ac:picMkLst>
            <pc:docMk/>
            <pc:sldMk cId="680717969" sldId="256"/>
            <ac:picMk id="60" creationId="{7672B907-16F3-7DB0-12BC-2A63AD211A71}"/>
          </ac:picMkLst>
        </pc:picChg>
        <pc:picChg chg="mod">
          <ac:chgData name="Desiree Kollmitz" userId="S::desiree.kollmitz@stud.uni-bamberg.de::25390bc7-1dc1-4d6b-baae-4bc9687c5753" providerId="AD" clId="Web-{5DD313ED-065E-CB74-168B-0858A36613FD}" dt="2025-01-15T18:44:20.595" v="46" actId="1076"/>
          <ac:picMkLst>
            <pc:docMk/>
            <pc:sldMk cId="680717969" sldId="256"/>
            <ac:picMk id="61" creationId="{41FFFDFA-53AE-1597-FEC0-D8C5915BE1BC}"/>
          </ac:picMkLst>
        </pc:picChg>
        <pc:picChg chg="mod">
          <ac:chgData name="Desiree Kollmitz" userId="S::desiree.kollmitz@stud.uni-bamberg.de::25390bc7-1dc1-4d6b-baae-4bc9687c5753" providerId="AD" clId="Web-{5DD313ED-065E-CB74-168B-0858A36613FD}" dt="2025-01-15T18:44:20.642" v="47" actId="1076"/>
          <ac:picMkLst>
            <pc:docMk/>
            <pc:sldMk cId="680717969" sldId="256"/>
            <ac:picMk id="62" creationId="{75FDAFF4-C66D-7F0C-9776-8E1E77E5DD3F}"/>
          </ac:picMkLst>
        </pc:picChg>
        <pc:picChg chg="mod ord">
          <ac:chgData name="Desiree Kollmitz" userId="S::desiree.kollmitz@stud.uni-bamberg.de::25390bc7-1dc1-4d6b-baae-4bc9687c5753" providerId="AD" clId="Web-{5DD313ED-065E-CB74-168B-0858A36613FD}" dt="2025-01-15T18:44:20.705" v="48" actId="1076"/>
          <ac:picMkLst>
            <pc:docMk/>
            <pc:sldMk cId="680717969" sldId="256"/>
            <ac:picMk id="63" creationId="{2F28D830-53DA-DB3E-0CC5-F181A2AC6C15}"/>
          </ac:picMkLst>
        </pc:picChg>
        <pc:picChg chg="mod">
          <ac:chgData name="Desiree Kollmitz" userId="S::desiree.kollmitz@stud.uni-bamberg.de::25390bc7-1dc1-4d6b-baae-4bc9687c5753" providerId="AD" clId="Web-{5DD313ED-065E-CB74-168B-0858A36613FD}" dt="2025-01-15T18:44:18.564" v="6" actId="1076"/>
          <ac:picMkLst>
            <pc:docMk/>
            <pc:sldMk cId="680717969" sldId="256"/>
            <ac:picMk id="65" creationId="{4304176B-F2AD-3312-FA87-A0BBC5DB0A03}"/>
          </ac:picMkLst>
        </pc:picChg>
        <pc:picChg chg="mod">
          <ac:chgData name="Desiree Kollmitz" userId="S::desiree.kollmitz@stud.uni-bamberg.de::25390bc7-1dc1-4d6b-baae-4bc9687c5753" providerId="AD" clId="Web-{5DD313ED-065E-CB74-168B-0858A36613FD}" dt="2025-01-15T18:44:18.502" v="5" actId="1076"/>
          <ac:picMkLst>
            <pc:docMk/>
            <pc:sldMk cId="680717969" sldId="256"/>
            <ac:picMk id="66" creationId="{6E71BE94-C1AD-B63B-5BB5-35252FEBAE27}"/>
          </ac:picMkLst>
        </pc:picChg>
        <pc:picChg chg="mod">
          <ac:chgData name="Desiree Kollmitz" userId="S::desiree.kollmitz@stud.uni-bamberg.de::25390bc7-1dc1-4d6b-baae-4bc9687c5753" providerId="AD" clId="Web-{5DD313ED-065E-CB74-168B-0858A36613FD}" dt="2025-01-15T18:44:18.439" v="4" actId="1076"/>
          <ac:picMkLst>
            <pc:docMk/>
            <pc:sldMk cId="680717969" sldId="256"/>
            <ac:picMk id="67" creationId="{EE688137-6615-1974-DC0F-C92421098854}"/>
          </ac:picMkLst>
        </pc:picChg>
      </pc:sldChg>
    </pc:docChg>
  </pc:docChgLst>
  <pc:docChgLst>
    <pc:chgData name="Desiree Kollmitz" userId="25390bc7-1dc1-4d6b-baae-4bc9687c5753" providerId="ADAL" clId="{4B781B2E-E575-4E01-8339-1743D1A6183E}"/>
    <pc:docChg chg="undo custSel modSld">
      <pc:chgData name="Desiree Kollmitz" userId="25390bc7-1dc1-4d6b-baae-4bc9687c5753" providerId="ADAL" clId="{4B781B2E-E575-4E01-8339-1743D1A6183E}" dt="2024-12-07T12:29:40.251" v="418" actId="14100"/>
      <pc:docMkLst>
        <pc:docMk/>
      </pc:docMkLst>
      <pc:sldChg chg="addSp delSp modSp mod">
        <pc:chgData name="Desiree Kollmitz" userId="25390bc7-1dc1-4d6b-baae-4bc9687c5753" providerId="ADAL" clId="{4B781B2E-E575-4E01-8339-1743D1A6183E}" dt="2024-12-07T12:29:40.251" v="418" actId="14100"/>
        <pc:sldMkLst>
          <pc:docMk/>
          <pc:sldMk cId="680717969" sldId="256"/>
        </pc:sldMkLst>
        <pc:spChg chg="add mod">
          <ac:chgData name="Desiree Kollmitz" userId="25390bc7-1dc1-4d6b-baae-4bc9687c5753" providerId="ADAL" clId="{4B781B2E-E575-4E01-8339-1743D1A6183E}" dt="2024-12-07T12:28:56.824" v="410" actId="20577"/>
          <ac:spMkLst>
            <pc:docMk/>
            <pc:sldMk cId="680717969" sldId="256"/>
            <ac:spMk id="3" creationId="{6A986B26-E2F5-4DF5-DDD5-26FF2E16BF02}"/>
          </ac:spMkLst>
        </pc:spChg>
        <pc:spChg chg="mod">
          <ac:chgData name="Desiree Kollmitz" userId="25390bc7-1dc1-4d6b-baae-4bc9687c5753" providerId="ADAL" clId="{4B781B2E-E575-4E01-8339-1743D1A6183E}" dt="2024-12-07T12:29:40.251" v="418" actId="14100"/>
          <ac:spMkLst>
            <pc:docMk/>
            <pc:sldMk cId="680717969" sldId="256"/>
            <ac:spMk id="4" creationId="{AD5AC9E6-24BC-985D-F3F7-90946B6CBB89}"/>
          </ac:spMkLst>
        </pc:spChg>
        <pc:spChg chg="mod">
          <ac:chgData name="Desiree Kollmitz" userId="25390bc7-1dc1-4d6b-baae-4bc9687c5753" providerId="ADAL" clId="{4B781B2E-E575-4E01-8339-1743D1A6183E}" dt="2024-12-07T12:24:32.119" v="226" actId="14100"/>
          <ac:spMkLst>
            <pc:docMk/>
            <pc:sldMk cId="680717969" sldId="256"/>
            <ac:spMk id="5" creationId="{870819E9-2354-7CEC-9EF5-0A36F66A3B50}"/>
          </ac:spMkLst>
        </pc:spChg>
        <pc:spChg chg="mod">
          <ac:chgData name="Desiree Kollmitz" userId="25390bc7-1dc1-4d6b-baae-4bc9687c5753" providerId="ADAL" clId="{4B781B2E-E575-4E01-8339-1743D1A6183E}" dt="2024-12-07T12:29:35.894" v="417" actId="14100"/>
          <ac:spMkLst>
            <pc:docMk/>
            <pc:sldMk cId="680717969" sldId="256"/>
            <ac:spMk id="22" creationId="{BC67F373-5298-AE75-7A20-A2DB91D96570}"/>
          </ac:spMkLst>
        </pc:spChg>
        <pc:picChg chg="mod">
          <ac:chgData name="Desiree Kollmitz" userId="25390bc7-1dc1-4d6b-baae-4bc9687c5753" providerId="ADAL" clId="{4B781B2E-E575-4E01-8339-1743D1A6183E}" dt="2024-12-07T12:24:34.487" v="227" actId="1076"/>
          <ac:picMkLst>
            <pc:docMk/>
            <pc:sldMk cId="680717969" sldId="256"/>
            <ac:picMk id="19" creationId="{4C32D3CB-4C62-48DA-F2F7-3F831B74D212}"/>
          </ac:picMkLst>
        </pc:picChg>
      </pc:sldChg>
    </pc:docChg>
  </pc:docChgLst>
  <pc:docChgLst>
    <pc:chgData name="Desiree Kollmitz" userId="25390bc7-1dc1-4d6b-baae-4bc9687c5753" providerId="ADAL" clId="{1182C3BD-E66B-4BB9-B7D1-60382B103D06}"/>
    <pc:docChg chg="undo custSel modSld">
      <pc:chgData name="Desiree Kollmitz" userId="25390bc7-1dc1-4d6b-baae-4bc9687c5753" providerId="ADAL" clId="{1182C3BD-E66B-4BB9-B7D1-60382B103D06}" dt="2025-01-09T14:30:39.751" v="1629" actId="13926"/>
      <pc:docMkLst>
        <pc:docMk/>
      </pc:docMkLst>
      <pc:sldChg chg="addSp delSp modSp mod">
        <pc:chgData name="Desiree Kollmitz" userId="25390bc7-1dc1-4d6b-baae-4bc9687c5753" providerId="ADAL" clId="{1182C3BD-E66B-4BB9-B7D1-60382B103D06}" dt="2025-01-09T14:30:39.751" v="1629" actId="13926"/>
        <pc:sldMkLst>
          <pc:docMk/>
          <pc:sldMk cId="680717969" sldId="256"/>
        </pc:sldMkLst>
        <pc:spChg chg="mod">
          <ac:chgData name="Desiree Kollmitz" userId="25390bc7-1dc1-4d6b-baae-4bc9687c5753" providerId="ADAL" clId="{1182C3BD-E66B-4BB9-B7D1-60382B103D06}" dt="2025-01-08T15:23:35.386" v="955" actId="1076"/>
          <ac:spMkLst>
            <pc:docMk/>
            <pc:sldMk cId="680717969" sldId="256"/>
            <ac:spMk id="2" creationId="{BFAB04E8-F1B4-50C1-6A73-581E0CD32951}"/>
          </ac:spMkLst>
        </pc:spChg>
        <pc:spChg chg="mod">
          <ac:chgData name="Desiree Kollmitz" userId="25390bc7-1dc1-4d6b-baae-4bc9687c5753" providerId="ADAL" clId="{1182C3BD-E66B-4BB9-B7D1-60382B103D06}" dt="2025-01-09T14:02:41.087" v="1459" actId="1076"/>
          <ac:spMkLst>
            <pc:docMk/>
            <pc:sldMk cId="680717969" sldId="256"/>
            <ac:spMk id="3" creationId="{6A986B26-E2F5-4DF5-DDD5-26FF2E16BF02}"/>
          </ac:spMkLst>
        </pc:spChg>
        <pc:spChg chg="mod">
          <ac:chgData name="Desiree Kollmitz" userId="25390bc7-1dc1-4d6b-baae-4bc9687c5753" providerId="ADAL" clId="{1182C3BD-E66B-4BB9-B7D1-60382B103D06}" dt="2025-01-08T15:25:20.392" v="981" actId="1076"/>
          <ac:spMkLst>
            <pc:docMk/>
            <pc:sldMk cId="680717969" sldId="256"/>
            <ac:spMk id="4" creationId="{AD5AC9E6-24BC-985D-F3F7-90946B6CBB89}"/>
          </ac:spMkLst>
        </pc:spChg>
        <pc:spChg chg="mod">
          <ac:chgData name="Desiree Kollmitz" userId="25390bc7-1dc1-4d6b-baae-4bc9687c5753" providerId="ADAL" clId="{1182C3BD-E66B-4BB9-B7D1-60382B103D06}" dt="2025-01-08T15:57:41.431" v="1168" actId="1076"/>
          <ac:spMkLst>
            <pc:docMk/>
            <pc:sldMk cId="680717969" sldId="256"/>
            <ac:spMk id="5" creationId="{870819E9-2354-7CEC-9EF5-0A36F66A3B50}"/>
          </ac:spMkLst>
        </pc:spChg>
        <pc:spChg chg="del">
          <ac:chgData name="Desiree Kollmitz" userId="25390bc7-1dc1-4d6b-baae-4bc9687c5753" providerId="ADAL" clId="{1182C3BD-E66B-4BB9-B7D1-60382B103D06}" dt="2025-01-08T14:08:21.195" v="13" actId="478"/>
          <ac:spMkLst>
            <pc:docMk/>
            <pc:sldMk cId="680717969" sldId="256"/>
            <ac:spMk id="7" creationId="{385464CD-BA22-F74B-3E60-CA1879CA8CF1}"/>
          </ac:spMkLst>
        </pc:spChg>
        <pc:spChg chg="del">
          <ac:chgData name="Desiree Kollmitz" userId="25390bc7-1dc1-4d6b-baae-4bc9687c5753" providerId="ADAL" clId="{1182C3BD-E66B-4BB9-B7D1-60382B103D06}" dt="2025-01-08T14:08:20.434" v="12" actId="478"/>
          <ac:spMkLst>
            <pc:docMk/>
            <pc:sldMk cId="680717969" sldId="256"/>
            <ac:spMk id="8" creationId="{FD0C8FD1-61B5-0162-F021-9E52ACCB20B4}"/>
          </ac:spMkLst>
        </pc:spChg>
        <pc:spChg chg="mod">
          <ac:chgData name="Desiree Kollmitz" userId="25390bc7-1dc1-4d6b-baae-4bc9687c5753" providerId="ADAL" clId="{1182C3BD-E66B-4BB9-B7D1-60382B103D06}" dt="2025-01-08T16:01:55.478" v="1170" actId="20577"/>
          <ac:spMkLst>
            <pc:docMk/>
            <pc:sldMk cId="680717969" sldId="256"/>
            <ac:spMk id="12" creationId="{D6B951A9-E27D-AD6D-47DA-E9B811EDAFCD}"/>
          </ac:spMkLst>
        </pc:spChg>
        <pc:spChg chg="mod">
          <ac:chgData name="Desiree Kollmitz" userId="25390bc7-1dc1-4d6b-baae-4bc9687c5753" providerId="ADAL" clId="{1182C3BD-E66B-4BB9-B7D1-60382B103D06}" dt="2025-01-08T15:55:14.203" v="1167" actId="403"/>
          <ac:spMkLst>
            <pc:docMk/>
            <pc:sldMk cId="680717969" sldId="256"/>
            <ac:spMk id="14" creationId="{FB6ADC46-84A1-4F23-8531-59171C48435C}"/>
          </ac:spMkLst>
        </pc:spChg>
        <pc:spChg chg="mod">
          <ac:chgData name="Desiree Kollmitz" userId="25390bc7-1dc1-4d6b-baae-4bc9687c5753" providerId="ADAL" clId="{1182C3BD-E66B-4BB9-B7D1-60382B103D06}" dt="2025-01-09T14:30:39.751" v="1629" actId="13926"/>
          <ac:spMkLst>
            <pc:docMk/>
            <pc:sldMk cId="680717969" sldId="256"/>
            <ac:spMk id="22" creationId="{BC67F373-5298-AE75-7A20-A2DB91D96570}"/>
          </ac:spMkLst>
        </pc:spChg>
        <pc:spChg chg="add del mod">
          <ac:chgData name="Desiree Kollmitz" userId="25390bc7-1dc1-4d6b-baae-4bc9687c5753" providerId="ADAL" clId="{1182C3BD-E66B-4BB9-B7D1-60382B103D06}" dt="2025-01-08T14:16:38.325" v="89" actId="478"/>
          <ac:spMkLst>
            <pc:docMk/>
            <pc:sldMk cId="680717969" sldId="256"/>
            <ac:spMk id="30" creationId="{237FE6CD-68BC-2F0C-6E96-C43311F348D3}"/>
          </ac:spMkLst>
        </pc:spChg>
        <pc:spChg chg="add del mod">
          <ac:chgData name="Desiree Kollmitz" userId="25390bc7-1dc1-4d6b-baae-4bc9687c5753" providerId="ADAL" clId="{1182C3BD-E66B-4BB9-B7D1-60382B103D06}" dt="2025-01-09T14:02:36.728" v="1458" actId="478"/>
          <ac:spMkLst>
            <pc:docMk/>
            <pc:sldMk cId="680717969" sldId="256"/>
            <ac:spMk id="39" creationId="{2B086AF5-6163-6F1F-D614-700BB4903C59}"/>
          </ac:spMkLst>
        </pc:spChg>
        <pc:graphicFrameChg chg="mod">
          <ac:chgData name="Desiree Kollmitz" userId="25390bc7-1dc1-4d6b-baae-4bc9687c5753" providerId="ADAL" clId="{1182C3BD-E66B-4BB9-B7D1-60382B103D06}" dt="2025-01-08T14:08:00.867" v="10"/>
          <ac:graphicFrameMkLst>
            <pc:docMk/>
            <pc:sldMk cId="680717969" sldId="256"/>
            <ac:graphicFrameMk id="18" creationId="{516761FA-958F-E48A-8CBC-04DEFAE7A0FA}"/>
          </ac:graphicFrameMkLst>
        </pc:graphicFrameChg>
        <pc:picChg chg="add mod">
          <ac:chgData name="Desiree Kollmitz" userId="25390bc7-1dc1-4d6b-baae-4bc9687c5753" providerId="ADAL" clId="{1182C3BD-E66B-4BB9-B7D1-60382B103D06}" dt="2025-01-09T14:02:42.744" v="1461" actId="1076"/>
          <ac:picMkLst>
            <pc:docMk/>
            <pc:sldMk cId="680717969" sldId="256"/>
            <ac:picMk id="6" creationId="{93AA4E38-D38A-4EC1-0177-AEBCFF420FA9}"/>
          </ac:picMkLst>
        </pc:picChg>
        <pc:picChg chg="del">
          <ac:chgData name="Desiree Kollmitz" userId="25390bc7-1dc1-4d6b-baae-4bc9687c5753" providerId="ADAL" clId="{1182C3BD-E66B-4BB9-B7D1-60382B103D06}" dt="2025-01-08T14:24:33.809" v="90" actId="478"/>
          <ac:picMkLst>
            <pc:docMk/>
            <pc:sldMk cId="680717969" sldId="256"/>
            <ac:picMk id="6" creationId="{DC1F6A2C-9AF4-10CF-BB5E-9320B01205C5}"/>
          </ac:picMkLst>
        </pc:picChg>
        <pc:picChg chg="del mod">
          <ac:chgData name="Desiree Kollmitz" userId="25390bc7-1dc1-4d6b-baae-4bc9687c5753" providerId="ADAL" clId="{1182C3BD-E66B-4BB9-B7D1-60382B103D06}" dt="2025-01-08T14:04:56.263" v="5" actId="478"/>
          <ac:picMkLst>
            <pc:docMk/>
            <pc:sldMk cId="680717969" sldId="256"/>
            <ac:picMk id="9" creationId="{EA0AD632-FDC5-04A5-490D-04CBECDB70A0}"/>
          </ac:picMkLst>
        </pc:picChg>
        <pc:picChg chg="del">
          <ac:chgData name="Desiree Kollmitz" userId="25390bc7-1dc1-4d6b-baae-4bc9687c5753" providerId="ADAL" clId="{1182C3BD-E66B-4BB9-B7D1-60382B103D06}" dt="2025-01-08T14:41:33.906" v="120" actId="478"/>
          <ac:picMkLst>
            <pc:docMk/>
            <pc:sldMk cId="680717969" sldId="256"/>
            <ac:picMk id="10" creationId="{DC42AACA-7245-E827-B334-61447947D760}"/>
          </ac:picMkLst>
        </pc:picChg>
        <pc:picChg chg="mod">
          <ac:chgData name="Desiree Kollmitz" userId="25390bc7-1dc1-4d6b-baae-4bc9687c5753" providerId="ADAL" clId="{1182C3BD-E66B-4BB9-B7D1-60382B103D06}" dt="2025-01-08T15:25:00.910" v="979" actId="1076"/>
          <ac:picMkLst>
            <pc:docMk/>
            <pc:sldMk cId="680717969" sldId="256"/>
            <ac:picMk id="13" creationId="{5D2FDAF8-D42D-0F0A-DAE7-BDE685A86119}"/>
          </ac:picMkLst>
        </pc:picChg>
        <pc:picChg chg="del mod">
          <ac:chgData name="Desiree Kollmitz" userId="25390bc7-1dc1-4d6b-baae-4bc9687c5753" providerId="ADAL" clId="{1182C3BD-E66B-4BB9-B7D1-60382B103D06}" dt="2025-01-08T14:39:39.913" v="105" actId="478"/>
          <ac:picMkLst>
            <pc:docMk/>
            <pc:sldMk cId="680717969" sldId="256"/>
            <ac:picMk id="15" creationId="{ACE94FF5-E12E-B3EF-C599-157ADA2506EB}"/>
          </ac:picMkLst>
        </pc:picChg>
        <pc:picChg chg="mod">
          <ac:chgData name="Desiree Kollmitz" userId="25390bc7-1dc1-4d6b-baae-4bc9687c5753" providerId="ADAL" clId="{1182C3BD-E66B-4BB9-B7D1-60382B103D06}" dt="2025-01-08T16:17:54.340" v="1452" actId="1076"/>
          <ac:picMkLst>
            <pc:docMk/>
            <pc:sldMk cId="680717969" sldId="256"/>
            <ac:picMk id="16" creationId="{3955DB47-4CF0-546A-5312-9005C2939100}"/>
          </ac:picMkLst>
        </pc:picChg>
        <pc:picChg chg="del mod">
          <ac:chgData name="Desiree Kollmitz" userId="25390bc7-1dc1-4d6b-baae-4bc9687c5753" providerId="ADAL" clId="{1182C3BD-E66B-4BB9-B7D1-60382B103D06}" dt="2025-01-08T14:39:28.938" v="101" actId="478"/>
          <ac:picMkLst>
            <pc:docMk/>
            <pc:sldMk cId="680717969" sldId="256"/>
            <ac:picMk id="17" creationId="{95124111-323D-1C86-7459-F6C0E27F2A8E}"/>
          </ac:picMkLst>
        </pc:picChg>
        <pc:picChg chg="mod">
          <ac:chgData name="Desiree Kollmitz" userId="25390bc7-1dc1-4d6b-baae-4bc9687c5753" providerId="ADAL" clId="{1182C3BD-E66B-4BB9-B7D1-60382B103D06}" dt="2025-01-08T14:07:45.376" v="7" actId="1076"/>
          <ac:picMkLst>
            <pc:docMk/>
            <pc:sldMk cId="680717969" sldId="256"/>
            <ac:picMk id="19" creationId="{4C32D3CB-4C62-48DA-F2F7-3F831B74D212}"/>
          </ac:picMkLst>
        </pc:picChg>
        <pc:picChg chg="mod">
          <ac:chgData name="Desiree Kollmitz" userId="25390bc7-1dc1-4d6b-baae-4bc9687c5753" providerId="ADAL" clId="{1182C3BD-E66B-4BB9-B7D1-60382B103D06}" dt="2025-01-08T16:17:50.982" v="1451" actId="1076"/>
          <ac:picMkLst>
            <pc:docMk/>
            <pc:sldMk cId="680717969" sldId="256"/>
            <ac:picMk id="20" creationId="{8D4173A8-8838-1D63-7CA0-FCE883E1F4CB}"/>
          </ac:picMkLst>
        </pc:picChg>
        <pc:picChg chg="mod">
          <ac:chgData name="Desiree Kollmitz" userId="25390bc7-1dc1-4d6b-baae-4bc9687c5753" providerId="ADAL" clId="{1182C3BD-E66B-4BB9-B7D1-60382B103D06}" dt="2025-01-08T14:07:48.878" v="8" actId="1076"/>
          <ac:picMkLst>
            <pc:docMk/>
            <pc:sldMk cId="680717969" sldId="256"/>
            <ac:picMk id="24" creationId="{D9B42AB7-E122-A7C4-9A33-6CB33D51D386}"/>
          </ac:picMkLst>
        </pc:picChg>
        <pc:picChg chg="add mod">
          <ac:chgData name="Desiree Kollmitz" userId="25390bc7-1dc1-4d6b-baae-4bc9687c5753" providerId="ADAL" clId="{1182C3BD-E66B-4BB9-B7D1-60382B103D06}" dt="2025-01-08T14:04:50.176" v="2"/>
          <ac:picMkLst>
            <pc:docMk/>
            <pc:sldMk cId="680717969" sldId="256"/>
            <ac:picMk id="25" creationId="{B3D328FB-189B-B951-39D0-37E1BD10A395}"/>
          </ac:picMkLst>
        </pc:picChg>
        <pc:picChg chg="add del mod">
          <ac:chgData name="Desiree Kollmitz" userId="25390bc7-1dc1-4d6b-baae-4bc9687c5753" providerId="ADAL" clId="{1182C3BD-E66B-4BB9-B7D1-60382B103D06}" dt="2025-01-08T16:09:01.400" v="1445" actId="478"/>
          <ac:picMkLst>
            <pc:docMk/>
            <pc:sldMk cId="680717969" sldId="256"/>
            <ac:picMk id="27" creationId="{45C99CBA-1B7A-6B97-4A1D-8668F6E72A0A}"/>
          </ac:picMkLst>
        </pc:picChg>
        <pc:picChg chg="add mod">
          <ac:chgData name="Desiree Kollmitz" userId="25390bc7-1dc1-4d6b-baae-4bc9687c5753" providerId="ADAL" clId="{1182C3BD-E66B-4BB9-B7D1-60382B103D06}" dt="2025-01-09T14:02:44.934" v="1463" actId="1076"/>
          <ac:picMkLst>
            <pc:docMk/>
            <pc:sldMk cId="680717969" sldId="256"/>
            <ac:picMk id="29" creationId="{CDF3D9BF-4BED-39F8-499B-1C1CD833C09F}"/>
          </ac:picMkLst>
        </pc:picChg>
        <pc:picChg chg="add mod">
          <ac:chgData name="Desiree Kollmitz" userId="25390bc7-1dc1-4d6b-baae-4bc9687c5753" providerId="ADAL" clId="{1182C3BD-E66B-4BB9-B7D1-60382B103D06}" dt="2025-01-08T15:26:35.332" v="987" actId="1076"/>
          <ac:picMkLst>
            <pc:docMk/>
            <pc:sldMk cId="680717969" sldId="256"/>
            <ac:picMk id="32" creationId="{A613E378-4292-B6D6-940D-E4A2E90F1D0C}"/>
          </ac:picMkLst>
        </pc:picChg>
        <pc:picChg chg="add mod">
          <ac:chgData name="Desiree Kollmitz" userId="25390bc7-1dc1-4d6b-baae-4bc9687c5753" providerId="ADAL" clId="{1182C3BD-E66B-4BB9-B7D1-60382B103D06}" dt="2025-01-08T15:26:38.714" v="988" actId="1076"/>
          <ac:picMkLst>
            <pc:docMk/>
            <pc:sldMk cId="680717969" sldId="256"/>
            <ac:picMk id="34" creationId="{9BD07E33-EFD8-75CB-6C13-37EFC07CF78E}"/>
          </ac:picMkLst>
        </pc:picChg>
        <pc:picChg chg="add mod">
          <ac:chgData name="Desiree Kollmitz" userId="25390bc7-1dc1-4d6b-baae-4bc9687c5753" providerId="ADAL" clId="{1182C3BD-E66B-4BB9-B7D1-60382B103D06}" dt="2025-01-08T15:26:41.422" v="989" actId="1076"/>
          <ac:picMkLst>
            <pc:docMk/>
            <pc:sldMk cId="680717969" sldId="256"/>
            <ac:picMk id="36" creationId="{ED939261-1736-6A4F-7F4B-365A1A69B1E2}"/>
          </ac:picMkLst>
        </pc:picChg>
        <pc:picChg chg="add mod">
          <ac:chgData name="Desiree Kollmitz" userId="25390bc7-1dc1-4d6b-baae-4bc9687c5753" providerId="ADAL" clId="{1182C3BD-E66B-4BB9-B7D1-60382B103D06}" dt="2025-01-08T16:20:42.518" v="1455" actId="1076"/>
          <ac:picMkLst>
            <pc:docMk/>
            <pc:sldMk cId="680717969" sldId="256"/>
            <ac:picMk id="38" creationId="{863C5DB5-EB7F-FE51-5842-16FCC2CCFA56}"/>
          </ac:picMkLst>
        </pc:picChg>
        <pc:picChg chg="add mod">
          <ac:chgData name="Desiree Kollmitz" userId="25390bc7-1dc1-4d6b-baae-4bc9687c5753" providerId="ADAL" clId="{1182C3BD-E66B-4BB9-B7D1-60382B103D06}" dt="2025-01-09T14:02:41.979" v="1460" actId="1076"/>
          <ac:picMkLst>
            <pc:docMk/>
            <pc:sldMk cId="680717969" sldId="256"/>
            <ac:picMk id="40" creationId="{D2FCDC46-EC63-C29B-E285-1D1AF87AC27B}"/>
          </ac:picMkLst>
        </pc:picChg>
      </pc:sldChg>
    </pc:docChg>
  </pc:docChgLst>
  <pc:docChgLst>
    <pc:chgData name="Pastukhov, Alexander" userId="4f7f1f86-7714-4f32-a67c-8a199a9b80ea" providerId="ADAL" clId="{EA355B69-B7E0-41C6-B56D-A94BA3284A09}"/>
    <pc:docChg chg="undo custSel modSld">
      <pc:chgData name="Pastukhov, Alexander" userId="4f7f1f86-7714-4f32-a67c-8a199a9b80ea" providerId="ADAL" clId="{EA355B69-B7E0-41C6-B56D-A94BA3284A09}" dt="2025-01-16T10:38:16.898" v="278" actId="1036"/>
      <pc:docMkLst>
        <pc:docMk/>
      </pc:docMkLst>
      <pc:sldChg chg="addSp delSp modSp mod">
        <pc:chgData name="Pastukhov, Alexander" userId="4f7f1f86-7714-4f32-a67c-8a199a9b80ea" providerId="ADAL" clId="{EA355B69-B7E0-41C6-B56D-A94BA3284A09}" dt="2025-01-16T10:38:16.898" v="278" actId="1036"/>
        <pc:sldMkLst>
          <pc:docMk/>
          <pc:sldMk cId="680717969" sldId="256"/>
        </pc:sldMkLst>
        <pc:spChg chg="mod">
          <ac:chgData name="Pastukhov, Alexander" userId="4f7f1f86-7714-4f32-a67c-8a199a9b80ea" providerId="ADAL" clId="{EA355B69-B7E0-41C6-B56D-A94BA3284A09}" dt="2025-01-16T10:31:24.146" v="83" actId="12789"/>
          <ac:spMkLst>
            <pc:docMk/>
            <pc:sldMk cId="680717969" sldId="256"/>
            <ac:spMk id="2" creationId="{BFAB04E8-F1B4-50C1-6A73-581E0CD32951}"/>
          </ac:spMkLst>
        </pc:spChg>
        <pc:spChg chg="mod">
          <ac:chgData name="Pastukhov, Alexander" userId="4f7f1f86-7714-4f32-a67c-8a199a9b80ea" providerId="ADAL" clId="{EA355B69-B7E0-41C6-B56D-A94BA3284A09}" dt="2025-01-16T10:32:42.727" v="109" actId="553"/>
          <ac:spMkLst>
            <pc:docMk/>
            <pc:sldMk cId="680717969" sldId="256"/>
            <ac:spMk id="3" creationId="{6A986B26-E2F5-4DF5-DDD5-26FF2E16BF02}"/>
          </ac:spMkLst>
        </pc:spChg>
        <pc:spChg chg="mod">
          <ac:chgData name="Pastukhov, Alexander" userId="4f7f1f86-7714-4f32-a67c-8a199a9b80ea" providerId="ADAL" clId="{EA355B69-B7E0-41C6-B56D-A94BA3284A09}" dt="2025-01-16T10:32:06.681" v="107" actId="14100"/>
          <ac:spMkLst>
            <pc:docMk/>
            <pc:sldMk cId="680717969" sldId="256"/>
            <ac:spMk id="4" creationId="{AD5AC9E6-24BC-985D-F3F7-90946B6CBB89}"/>
          </ac:spMkLst>
        </pc:spChg>
        <pc:spChg chg="mod">
          <ac:chgData name="Pastukhov, Alexander" userId="4f7f1f86-7714-4f32-a67c-8a199a9b80ea" providerId="ADAL" clId="{EA355B69-B7E0-41C6-B56D-A94BA3284A09}" dt="2025-01-16T10:33:06.839" v="113" actId="20577"/>
          <ac:spMkLst>
            <pc:docMk/>
            <pc:sldMk cId="680717969" sldId="256"/>
            <ac:spMk id="5" creationId="{870819E9-2354-7CEC-9EF5-0A36F66A3B50}"/>
          </ac:spMkLst>
        </pc:spChg>
        <pc:spChg chg="add mod">
          <ac:chgData name="Pastukhov, Alexander" userId="4f7f1f86-7714-4f32-a67c-8a199a9b80ea" providerId="ADAL" clId="{EA355B69-B7E0-41C6-B56D-A94BA3284A09}" dt="2025-01-16T10:31:52.180" v="106" actId="1036"/>
          <ac:spMkLst>
            <pc:docMk/>
            <pc:sldMk cId="680717969" sldId="256"/>
            <ac:spMk id="9" creationId="{004A3F11-B09F-2F74-0C30-3660E64F0004}"/>
          </ac:spMkLst>
        </pc:spChg>
        <pc:spChg chg="mod">
          <ac:chgData name="Pastukhov, Alexander" userId="4f7f1f86-7714-4f32-a67c-8a199a9b80ea" providerId="ADAL" clId="{EA355B69-B7E0-41C6-B56D-A94BA3284A09}" dt="2025-01-16T10:29:10.015" v="44" actId="1036"/>
          <ac:spMkLst>
            <pc:docMk/>
            <pc:sldMk cId="680717969" sldId="256"/>
            <ac:spMk id="12" creationId="{D6B951A9-E27D-AD6D-47DA-E9B811EDAFCD}"/>
          </ac:spMkLst>
        </pc:spChg>
        <pc:spChg chg="mod">
          <ac:chgData name="Pastukhov, Alexander" userId="4f7f1f86-7714-4f32-a67c-8a199a9b80ea" providerId="ADAL" clId="{EA355B69-B7E0-41C6-B56D-A94BA3284A09}" dt="2025-01-16T10:32:24.868" v="108" actId="14100"/>
          <ac:spMkLst>
            <pc:docMk/>
            <pc:sldMk cId="680717969" sldId="256"/>
            <ac:spMk id="14" creationId="{FB6ADC46-84A1-4F23-8531-59171C48435C}"/>
          </ac:spMkLst>
        </pc:spChg>
        <pc:spChg chg="mod">
          <ac:chgData name="Pastukhov, Alexander" userId="4f7f1f86-7714-4f32-a67c-8a199a9b80ea" providerId="ADAL" clId="{EA355B69-B7E0-41C6-B56D-A94BA3284A09}" dt="2025-01-16T10:38:16.898" v="278" actId="1036"/>
          <ac:spMkLst>
            <pc:docMk/>
            <pc:sldMk cId="680717969" sldId="256"/>
            <ac:spMk id="22" creationId="{BC67F373-5298-AE75-7A20-A2DB91D96570}"/>
          </ac:spMkLst>
        </pc:spChg>
        <pc:spChg chg="mod">
          <ac:chgData name="Pastukhov, Alexander" userId="4f7f1f86-7714-4f32-a67c-8a199a9b80ea" providerId="ADAL" clId="{EA355B69-B7E0-41C6-B56D-A94BA3284A09}" dt="2025-01-16T10:33:21.454" v="115" actId="6549"/>
          <ac:spMkLst>
            <pc:docMk/>
            <pc:sldMk cId="680717969" sldId="256"/>
            <ac:spMk id="44" creationId="{461090B8-2976-E720-2ABF-5C9A52300AEE}"/>
          </ac:spMkLst>
        </pc:spChg>
        <pc:spChg chg="mod">
          <ac:chgData name="Pastukhov, Alexander" userId="4f7f1f86-7714-4f32-a67c-8a199a9b80ea" providerId="ADAL" clId="{EA355B69-B7E0-41C6-B56D-A94BA3284A09}" dt="2025-01-16T10:34:17.639" v="127" actId="688"/>
          <ac:spMkLst>
            <pc:docMk/>
            <pc:sldMk cId="680717969" sldId="256"/>
            <ac:spMk id="45" creationId="{3AE88DC4-E067-740E-BFDA-3D2B71DFBAA7}"/>
          </ac:spMkLst>
        </pc:spChg>
        <pc:spChg chg="mod">
          <ac:chgData name="Pastukhov, Alexander" userId="4f7f1f86-7714-4f32-a67c-8a199a9b80ea" providerId="ADAL" clId="{EA355B69-B7E0-41C6-B56D-A94BA3284A09}" dt="2025-01-16T10:29:38.796" v="49" actId="1076"/>
          <ac:spMkLst>
            <pc:docMk/>
            <pc:sldMk cId="680717969" sldId="256"/>
            <ac:spMk id="46" creationId="{1A733E90-7651-8C97-8A54-00F02CA6D167}"/>
          </ac:spMkLst>
        </pc:spChg>
        <pc:spChg chg="mod">
          <ac:chgData name="Pastukhov, Alexander" userId="4f7f1f86-7714-4f32-a67c-8a199a9b80ea" providerId="ADAL" clId="{EA355B69-B7E0-41C6-B56D-A94BA3284A09}" dt="2025-01-16T10:29:30.764" v="48" actId="1076"/>
          <ac:spMkLst>
            <pc:docMk/>
            <pc:sldMk cId="680717969" sldId="256"/>
            <ac:spMk id="47" creationId="{DA8E8DB7-B6F0-DC44-FADB-4B95BDBE83B4}"/>
          </ac:spMkLst>
        </pc:spChg>
        <pc:spChg chg="mod">
          <ac:chgData name="Pastukhov, Alexander" userId="4f7f1f86-7714-4f32-a67c-8a199a9b80ea" providerId="ADAL" clId="{EA355B69-B7E0-41C6-B56D-A94BA3284A09}" dt="2025-01-16T10:29:22.472" v="45" actId="1076"/>
          <ac:spMkLst>
            <pc:docMk/>
            <pc:sldMk cId="680717969" sldId="256"/>
            <ac:spMk id="48" creationId="{932CF4BA-F6C3-F3B9-0CB6-103DEDF1C8F1}"/>
          </ac:spMkLst>
        </pc:spChg>
        <pc:spChg chg="mod">
          <ac:chgData name="Pastukhov, Alexander" userId="4f7f1f86-7714-4f32-a67c-8a199a9b80ea" providerId="ADAL" clId="{EA355B69-B7E0-41C6-B56D-A94BA3284A09}" dt="2025-01-16T10:29:10.015" v="44" actId="1036"/>
          <ac:spMkLst>
            <pc:docMk/>
            <pc:sldMk cId="680717969" sldId="256"/>
            <ac:spMk id="49" creationId="{658792D7-6764-4486-BF32-C696D660D987}"/>
          </ac:spMkLst>
        </pc:spChg>
        <pc:spChg chg="mod">
          <ac:chgData name="Pastukhov, Alexander" userId="4f7f1f86-7714-4f32-a67c-8a199a9b80ea" providerId="ADAL" clId="{EA355B69-B7E0-41C6-B56D-A94BA3284A09}" dt="2025-01-16T10:29:10.015" v="44" actId="1036"/>
          <ac:spMkLst>
            <pc:docMk/>
            <pc:sldMk cId="680717969" sldId="256"/>
            <ac:spMk id="50" creationId="{7D2873CC-61E4-9626-C802-99290A1CFD1B}"/>
          </ac:spMkLst>
        </pc:spChg>
        <pc:spChg chg="mod">
          <ac:chgData name="Pastukhov, Alexander" userId="4f7f1f86-7714-4f32-a67c-8a199a9b80ea" providerId="ADAL" clId="{EA355B69-B7E0-41C6-B56D-A94BA3284A09}" dt="2025-01-16T10:31:42.665" v="100" actId="2711"/>
          <ac:spMkLst>
            <pc:docMk/>
            <pc:sldMk cId="680717969" sldId="256"/>
            <ac:spMk id="51" creationId="{3B9C0D2A-3ECB-7FDD-C7D9-ED83B20DC189}"/>
          </ac:spMkLst>
        </pc:spChg>
        <pc:graphicFrameChg chg="mod">
          <ac:chgData name="Pastukhov, Alexander" userId="4f7f1f86-7714-4f32-a67c-8a199a9b80ea" providerId="ADAL" clId="{EA355B69-B7E0-41C6-B56D-A94BA3284A09}" dt="2025-01-16T10:29:10.015" v="44" actId="1036"/>
          <ac:graphicFrameMkLst>
            <pc:docMk/>
            <pc:sldMk cId="680717969" sldId="256"/>
            <ac:graphicFrameMk id="18" creationId="{516761FA-958F-E48A-8CBC-04DEFAE7A0FA}"/>
          </ac:graphicFrameMkLst>
        </pc:graphicFrameChg>
        <pc:picChg chg="mod">
          <ac:chgData name="Pastukhov, Alexander" userId="4f7f1f86-7714-4f32-a67c-8a199a9b80ea" providerId="ADAL" clId="{EA355B69-B7E0-41C6-B56D-A94BA3284A09}" dt="2025-01-16T10:29:10.015" v="44" actId="1036"/>
          <ac:picMkLst>
            <pc:docMk/>
            <pc:sldMk cId="680717969" sldId="256"/>
            <ac:picMk id="7" creationId="{B08F4253-343D-5316-5A15-A7F85E50E70B}"/>
          </ac:picMkLst>
        </pc:picChg>
        <pc:picChg chg="mod">
          <ac:chgData name="Pastukhov, Alexander" userId="4f7f1f86-7714-4f32-a67c-8a199a9b80ea" providerId="ADAL" clId="{EA355B69-B7E0-41C6-B56D-A94BA3284A09}" dt="2025-01-16T10:29:10.015" v="44" actId="1036"/>
          <ac:picMkLst>
            <pc:docMk/>
            <pc:sldMk cId="680717969" sldId="256"/>
            <ac:picMk id="8" creationId="{F5C22EC3-A4DD-EBE0-5C8D-934ECF47BF1C}"/>
          </ac:picMkLst>
        </pc:picChg>
        <pc:picChg chg="add del mod">
          <ac:chgData name="Pastukhov, Alexander" userId="4f7f1f86-7714-4f32-a67c-8a199a9b80ea" providerId="ADAL" clId="{EA355B69-B7E0-41C6-B56D-A94BA3284A09}" dt="2025-01-16T10:34:46.435" v="142" actId="478"/>
          <ac:picMkLst>
            <pc:docMk/>
            <pc:sldMk cId="680717969" sldId="256"/>
            <ac:picMk id="10" creationId="{C1B178A8-18BE-B3FF-F734-7175DADEC48C}"/>
          </ac:picMkLst>
        </pc:picChg>
        <pc:picChg chg="mod">
          <ac:chgData name="Pastukhov, Alexander" userId="4f7f1f86-7714-4f32-a67c-8a199a9b80ea" providerId="ADAL" clId="{EA355B69-B7E0-41C6-B56D-A94BA3284A09}" dt="2025-01-16T10:29:10.015" v="44" actId="1036"/>
          <ac:picMkLst>
            <pc:docMk/>
            <pc:sldMk cId="680717969" sldId="256"/>
            <ac:picMk id="11" creationId="{8FFC517A-180C-CE2D-9B19-587896CB2015}"/>
          </ac:picMkLst>
        </pc:picChg>
        <pc:picChg chg="mod">
          <ac:chgData name="Pastukhov, Alexander" userId="4f7f1f86-7714-4f32-a67c-8a199a9b80ea" providerId="ADAL" clId="{EA355B69-B7E0-41C6-B56D-A94BA3284A09}" dt="2025-01-16T10:31:24.146" v="83" actId="12789"/>
          <ac:picMkLst>
            <pc:docMk/>
            <pc:sldMk cId="680717969" sldId="256"/>
            <ac:picMk id="13" creationId="{5D2FDAF8-D42D-0F0A-DAE7-BDE685A86119}"/>
          </ac:picMkLst>
        </pc:picChg>
        <pc:picChg chg="add del mod">
          <ac:chgData name="Pastukhov, Alexander" userId="4f7f1f86-7714-4f32-a67c-8a199a9b80ea" providerId="ADAL" clId="{EA355B69-B7E0-41C6-B56D-A94BA3284A09}" dt="2025-01-16T10:34:45.467" v="141" actId="478"/>
          <ac:picMkLst>
            <pc:docMk/>
            <pc:sldMk cId="680717969" sldId="256"/>
            <ac:picMk id="15" creationId="{7240B044-3EF3-4A5F-745B-3D142B96358F}"/>
          </ac:picMkLst>
        </pc:picChg>
        <pc:picChg chg="mod">
          <ac:chgData name="Pastukhov, Alexander" userId="4f7f1f86-7714-4f32-a67c-8a199a9b80ea" providerId="ADAL" clId="{EA355B69-B7E0-41C6-B56D-A94BA3284A09}" dt="2025-01-16T10:29:10.015" v="44" actId="1036"/>
          <ac:picMkLst>
            <pc:docMk/>
            <pc:sldMk cId="680717969" sldId="256"/>
            <ac:picMk id="16" creationId="{3955DB47-4CF0-546A-5312-9005C2939100}"/>
          </ac:picMkLst>
        </pc:picChg>
        <pc:picChg chg="add del mod">
          <ac:chgData name="Pastukhov, Alexander" userId="4f7f1f86-7714-4f32-a67c-8a199a9b80ea" providerId="ADAL" clId="{EA355B69-B7E0-41C6-B56D-A94BA3284A09}" dt="2025-01-16T10:34:45.020" v="140" actId="478"/>
          <ac:picMkLst>
            <pc:docMk/>
            <pc:sldMk cId="680717969" sldId="256"/>
            <ac:picMk id="17" creationId="{A47A3901-8A0F-9D6B-4184-3A26AE12D783}"/>
          </ac:picMkLst>
        </pc:picChg>
        <pc:picChg chg="mod">
          <ac:chgData name="Pastukhov, Alexander" userId="4f7f1f86-7714-4f32-a67c-8a199a9b80ea" providerId="ADAL" clId="{EA355B69-B7E0-41C6-B56D-A94BA3284A09}" dt="2025-01-16T10:29:10.015" v="44" actId="1036"/>
          <ac:picMkLst>
            <pc:docMk/>
            <pc:sldMk cId="680717969" sldId="256"/>
            <ac:picMk id="19" creationId="{4C32D3CB-4C62-48DA-F2F7-3F831B74D212}"/>
          </ac:picMkLst>
        </pc:picChg>
        <pc:picChg chg="mod">
          <ac:chgData name="Pastukhov, Alexander" userId="4f7f1f86-7714-4f32-a67c-8a199a9b80ea" providerId="ADAL" clId="{EA355B69-B7E0-41C6-B56D-A94BA3284A09}" dt="2025-01-16T10:29:10.015" v="44" actId="1036"/>
          <ac:picMkLst>
            <pc:docMk/>
            <pc:sldMk cId="680717969" sldId="256"/>
            <ac:picMk id="20" creationId="{8D4173A8-8838-1D63-7CA0-FCE883E1F4CB}"/>
          </ac:picMkLst>
        </pc:picChg>
        <pc:picChg chg="mod">
          <ac:chgData name="Pastukhov, Alexander" userId="4f7f1f86-7714-4f32-a67c-8a199a9b80ea" providerId="ADAL" clId="{EA355B69-B7E0-41C6-B56D-A94BA3284A09}" dt="2025-01-16T10:33:43.468" v="117" actId="1076"/>
          <ac:picMkLst>
            <pc:docMk/>
            <pc:sldMk cId="680717969" sldId="256"/>
            <ac:picMk id="21" creationId="{0F7E95A3-99BA-2B89-C117-68786C041AFA}"/>
          </ac:picMkLst>
        </pc:picChg>
        <pc:picChg chg="mod">
          <ac:chgData name="Pastukhov, Alexander" userId="4f7f1f86-7714-4f32-a67c-8a199a9b80ea" providerId="ADAL" clId="{EA355B69-B7E0-41C6-B56D-A94BA3284A09}" dt="2025-01-16T10:29:10.015" v="44" actId="1036"/>
          <ac:picMkLst>
            <pc:docMk/>
            <pc:sldMk cId="680717969" sldId="256"/>
            <ac:picMk id="23" creationId="{F2EFE62E-6F41-8BAB-4E87-73A97F7C65F1}"/>
          </ac:picMkLst>
        </pc:picChg>
        <pc:picChg chg="mod">
          <ac:chgData name="Pastukhov, Alexander" userId="4f7f1f86-7714-4f32-a67c-8a199a9b80ea" providerId="ADAL" clId="{EA355B69-B7E0-41C6-B56D-A94BA3284A09}" dt="2025-01-16T10:29:10.015" v="44" actId="1036"/>
          <ac:picMkLst>
            <pc:docMk/>
            <pc:sldMk cId="680717969" sldId="256"/>
            <ac:picMk id="24" creationId="{D9B42AB7-E122-A7C4-9A33-6CB33D51D386}"/>
          </ac:picMkLst>
        </pc:picChg>
        <pc:picChg chg="mod">
          <ac:chgData name="Pastukhov, Alexander" userId="4f7f1f86-7714-4f32-a67c-8a199a9b80ea" providerId="ADAL" clId="{EA355B69-B7E0-41C6-B56D-A94BA3284A09}" dt="2025-01-16T10:29:10.015" v="44" actId="1036"/>
          <ac:picMkLst>
            <pc:docMk/>
            <pc:sldMk cId="680717969" sldId="256"/>
            <ac:picMk id="25" creationId="{B3D328FB-189B-B951-39D0-37E1BD10A395}"/>
          </ac:picMkLst>
        </pc:picChg>
        <pc:picChg chg="add mod">
          <ac:chgData name="Pastukhov, Alexander" userId="4f7f1f86-7714-4f32-a67c-8a199a9b80ea" providerId="ADAL" clId="{EA355B69-B7E0-41C6-B56D-A94BA3284A09}" dt="2025-01-16T10:34:24.409" v="130"/>
          <ac:picMkLst>
            <pc:docMk/>
            <pc:sldMk cId="680717969" sldId="256"/>
            <ac:picMk id="26" creationId="{85462C53-84BE-F945-FAC8-AA69415C1022}"/>
          </ac:picMkLst>
        </pc:picChg>
        <pc:picChg chg="mod">
          <ac:chgData name="Pastukhov, Alexander" userId="4f7f1f86-7714-4f32-a67c-8a199a9b80ea" providerId="ADAL" clId="{EA355B69-B7E0-41C6-B56D-A94BA3284A09}" dt="2025-01-16T10:29:10.015" v="44" actId="1036"/>
          <ac:picMkLst>
            <pc:docMk/>
            <pc:sldMk cId="680717969" sldId="256"/>
            <ac:picMk id="27" creationId="{3EC00E9E-8DA3-B43B-AA7A-ABF669D2C22C}"/>
          </ac:picMkLst>
        </pc:picChg>
        <pc:picChg chg="mod">
          <ac:chgData name="Pastukhov, Alexander" userId="4f7f1f86-7714-4f32-a67c-8a199a9b80ea" providerId="ADAL" clId="{EA355B69-B7E0-41C6-B56D-A94BA3284A09}" dt="2025-01-16T10:29:10.015" v="44" actId="1036"/>
          <ac:picMkLst>
            <pc:docMk/>
            <pc:sldMk cId="680717969" sldId="256"/>
            <ac:picMk id="32" creationId="{A613E378-4292-B6D6-940D-E4A2E90F1D0C}"/>
          </ac:picMkLst>
        </pc:picChg>
        <pc:picChg chg="mod">
          <ac:chgData name="Pastukhov, Alexander" userId="4f7f1f86-7714-4f32-a67c-8a199a9b80ea" providerId="ADAL" clId="{EA355B69-B7E0-41C6-B56D-A94BA3284A09}" dt="2025-01-16T10:29:10.015" v="44" actId="1036"/>
          <ac:picMkLst>
            <pc:docMk/>
            <pc:sldMk cId="680717969" sldId="256"/>
            <ac:picMk id="34" creationId="{9BD07E33-EFD8-75CB-6C13-37EFC07CF78E}"/>
          </ac:picMkLst>
        </pc:picChg>
        <pc:picChg chg="mod">
          <ac:chgData name="Pastukhov, Alexander" userId="4f7f1f86-7714-4f32-a67c-8a199a9b80ea" providerId="ADAL" clId="{EA355B69-B7E0-41C6-B56D-A94BA3284A09}" dt="2025-01-16T10:29:10.015" v="44" actId="1036"/>
          <ac:picMkLst>
            <pc:docMk/>
            <pc:sldMk cId="680717969" sldId="256"/>
            <ac:picMk id="36" creationId="{ED939261-1736-6A4F-7F4B-365A1A69B1E2}"/>
          </ac:picMkLst>
        </pc:picChg>
        <pc:picChg chg="mod">
          <ac:chgData name="Pastukhov, Alexander" userId="4f7f1f86-7714-4f32-a67c-8a199a9b80ea" providerId="ADAL" clId="{EA355B69-B7E0-41C6-B56D-A94BA3284A09}" dt="2025-01-16T10:29:10.015" v="44" actId="1036"/>
          <ac:picMkLst>
            <pc:docMk/>
            <pc:sldMk cId="680717969" sldId="256"/>
            <ac:picMk id="37" creationId="{A3374BC2-C843-0350-418F-B3E1A67DD6F3}"/>
          </ac:picMkLst>
        </pc:picChg>
        <pc:picChg chg="mod">
          <ac:chgData name="Pastukhov, Alexander" userId="4f7f1f86-7714-4f32-a67c-8a199a9b80ea" providerId="ADAL" clId="{EA355B69-B7E0-41C6-B56D-A94BA3284A09}" dt="2025-01-16T10:29:10.015" v="44" actId="1036"/>
          <ac:picMkLst>
            <pc:docMk/>
            <pc:sldMk cId="680717969" sldId="256"/>
            <ac:picMk id="41" creationId="{6D443248-9FC1-CE1C-9C84-49F84A434E7A}"/>
          </ac:picMkLst>
        </pc:picChg>
        <pc:picChg chg="mod">
          <ac:chgData name="Pastukhov, Alexander" userId="4f7f1f86-7714-4f32-a67c-8a199a9b80ea" providerId="ADAL" clId="{EA355B69-B7E0-41C6-B56D-A94BA3284A09}" dt="2025-01-16T10:29:10.015" v="44" actId="1036"/>
          <ac:picMkLst>
            <pc:docMk/>
            <pc:sldMk cId="680717969" sldId="256"/>
            <ac:picMk id="42" creationId="{3CEF6F53-75BF-A9FC-6265-35CDC80131F5}"/>
          </ac:picMkLst>
        </pc:picChg>
        <pc:picChg chg="mod">
          <ac:chgData name="Pastukhov, Alexander" userId="4f7f1f86-7714-4f32-a67c-8a199a9b80ea" providerId="ADAL" clId="{EA355B69-B7E0-41C6-B56D-A94BA3284A09}" dt="2025-01-16T10:29:10.015" v="44" actId="1036"/>
          <ac:picMkLst>
            <pc:docMk/>
            <pc:sldMk cId="680717969" sldId="256"/>
            <ac:picMk id="53" creationId="{86425F21-69C7-9540-7B79-BBB50A39DDEC}"/>
          </ac:picMkLst>
        </pc:picChg>
        <pc:picChg chg="mod">
          <ac:chgData name="Pastukhov, Alexander" userId="4f7f1f86-7714-4f32-a67c-8a199a9b80ea" providerId="ADAL" clId="{EA355B69-B7E0-41C6-B56D-A94BA3284A09}" dt="2025-01-16T10:29:10.015" v="44" actId="1036"/>
          <ac:picMkLst>
            <pc:docMk/>
            <pc:sldMk cId="680717969" sldId="256"/>
            <ac:picMk id="54" creationId="{C3E2B8A8-EF62-05BE-6F65-8C44C6D8FC73}"/>
          </ac:picMkLst>
        </pc:picChg>
        <pc:picChg chg="mod">
          <ac:chgData name="Pastukhov, Alexander" userId="4f7f1f86-7714-4f32-a67c-8a199a9b80ea" providerId="ADAL" clId="{EA355B69-B7E0-41C6-B56D-A94BA3284A09}" dt="2025-01-16T10:29:10.015" v="44" actId="1036"/>
          <ac:picMkLst>
            <pc:docMk/>
            <pc:sldMk cId="680717969" sldId="256"/>
            <ac:picMk id="55" creationId="{DFC2FFD8-FAD5-852B-4786-6383FD79EE5B}"/>
          </ac:picMkLst>
        </pc:picChg>
        <pc:picChg chg="mod">
          <ac:chgData name="Pastukhov, Alexander" userId="4f7f1f86-7714-4f32-a67c-8a199a9b80ea" providerId="ADAL" clId="{EA355B69-B7E0-41C6-B56D-A94BA3284A09}" dt="2025-01-16T10:29:10.015" v="44" actId="1036"/>
          <ac:picMkLst>
            <pc:docMk/>
            <pc:sldMk cId="680717969" sldId="256"/>
            <ac:picMk id="56" creationId="{4DCAC651-B379-FB77-B050-14F24965FBAA}"/>
          </ac:picMkLst>
        </pc:picChg>
        <pc:picChg chg="mod">
          <ac:chgData name="Pastukhov, Alexander" userId="4f7f1f86-7714-4f32-a67c-8a199a9b80ea" providerId="ADAL" clId="{EA355B69-B7E0-41C6-B56D-A94BA3284A09}" dt="2025-01-16T10:29:10.015" v="44" actId="1036"/>
          <ac:picMkLst>
            <pc:docMk/>
            <pc:sldMk cId="680717969" sldId="256"/>
            <ac:picMk id="57" creationId="{B3616ADD-A1EF-E01E-7BC8-DEA1FDBF17E1}"/>
          </ac:picMkLst>
        </pc:picChg>
        <pc:picChg chg="mod">
          <ac:chgData name="Pastukhov, Alexander" userId="4f7f1f86-7714-4f32-a67c-8a199a9b80ea" providerId="ADAL" clId="{EA355B69-B7E0-41C6-B56D-A94BA3284A09}" dt="2025-01-16T10:29:10.015" v="44" actId="1036"/>
          <ac:picMkLst>
            <pc:docMk/>
            <pc:sldMk cId="680717969" sldId="256"/>
            <ac:picMk id="58" creationId="{1E0E8931-BDAF-69D0-C5A5-4D9E096D1602}"/>
          </ac:picMkLst>
        </pc:picChg>
        <pc:picChg chg="mod">
          <ac:chgData name="Pastukhov, Alexander" userId="4f7f1f86-7714-4f32-a67c-8a199a9b80ea" providerId="ADAL" clId="{EA355B69-B7E0-41C6-B56D-A94BA3284A09}" dt="2025-01-16T10:29:10.015" v="44" actId="1036"/>
          <ac:picMkLst>
            <pc:docMk/>
            <pc:sldMk cId="680717969" sldId="256"/>
            <ac:picMk id="59" creationId="{B38F0AB0-6FED-10BA-315A-0AA7B94C6E6F}"/>
          </ac:picMkLst>
        </pc:picChg>
        <pc:picChg chg="mod">
          <ac:chgData name="Pastukhov, Alexander" userId="4f7f1f86-7714-4f32-a67c-8a199a9b80ea" providerId="ADAL" clId="{EA355B69-B7E0-41C6-B56D-A94BA3284A09}" dt="2025-01-16T10:29:10.015" v="44" actId="1036"/>
          <ac:picMkLst>
            <pc:docMk/>
            <pc:sldMk cId="680717969" sldId="256"/>
            <ac:picMk id="60" creationId="{7672B907-16F3-7DB0-12BC-2A63AD211A71}"/>
          </ac:picMkLst>
        </pc:picChg>
        <pc:picChg chg="mod">
          <ac:chgData name="Pastukhov, Alexander" userId="4f7f1f86-7714-4f32-a67c-8a199a9b80ea" providerId="ADAL" clId="{EA355B69-B7E0-41C6-B56D-A94BA3284A09}" dt="2025-01-16T10:29:10.015" v="44" actId="1036"/>
          <ac:picMkLst>
            <pc:docMk/>
            <pc:sldMk cId="680717969" sldId="256"/>
            <ac:picMk id="61" creationId="{41FFFDFA-53AE-1597-FEC0-D8C5915BE1BC}"/>
          </ac:picMkLst>
        </pc:picChg>
        <pc:picChg chg="mod">
          <ac:chgData name="Pastukhov, Alexander" userId="4f7f1f86-7714-4f32-a67c-8a199a9b80ea" providerId="ADAL" clId="{EA355B69-B7E0-41C6-B56D-A94BA3284A09}" dt="2025-01-16T10:29:10.015" v="44" actId="1036"/>
          <ac:picMkLst>
            <pc:docMk/>
            <pc:sldMk cId="680717969" sldId="256"/>
            <ac:picMk id="62" creationId="{75FDAFF4-C66D-7F0C-9776-8E1E77E5DD3F}"/>
          </ac:picMkLst>
        </pc:picChg>
        <pc:picChg chg="mod">
          <ac:chgData name="Pastukhov, Alexander" userId="4f7f1f86-7714-4f32-a67c-8a199a9b80ea" providerId="ADAL" clId="{EA355B69-B7E0-41C6-B56D-A94BA3284A09}" dt="2025-01-16T10:29:10.015" v="44" actId="1036"/>
          <ac:picMkLst>
            <pc:docMk/>
            <pc:sldMk cId="680717969" sldId="256"/>
            <ac:picMk id="63" creationId="{2F28D830-53DA-DB3E-0CC5-F181A2AC6C15}"/>
          </ac:picMkLst>
        </pc:picChg>
        <pc:picChg chg="mod">
          <ac:chgData name="Pastukhov, Alexander" userId="4f7f1f86-7714-4f32-a67c-8a199a9b80ea" providerId="ADAL" clId="{EA355B69-B7E0-41C6-B56D-A94BA3284A09}" dt="2025-01-16T10:29:10.015" v="44" actId="1036"/>
          <ac:picMkLst>
            <pc:docMk/>
            <pc:sldMk cId="680717969" sldId="256"/>
            <ac:picMk id="65" creationId="{4304176B-F2AD-3312-FA87-A0BBC5DB0A03}"/>
          </ac:picMkLst>
        </pc:picChg>
        <pc:picChg chg="mod">
          <ac:chgData name="Pastukhov, Alexander" userId="4f7f1f86-7714-4f32-a67c-8a199a9b80ea" providerId="ADAL" clId="{EA355B69-B7E0-41C6-B56D-A94BA3284A09}" dt="2025-01-16T10:29:10.015" v="44" actId="1036"/>
          <ac:picMkLst>
            <pc:docMk/>
            <pc:sldMk cId="680717969" sldId="256"/>
            <ac:picMk id="66" creationId="{6E71BE94-C1AD-B63B-5BB5-35252FEBAE27}"/>
          </ac:picMkLst>
        </pc:picChg>
        <pc:picChg chg="mod">
          <ac:chgData name="Pastukhov, Alexander" userId="4f7f1f86-7714-4f32-a67c-8a199a9b80ea" providerId="ADAL" clId="{EA355B69-B7E0-41C6-B56D-A94BA3284A09}" dt="2025-01-16T10:34:54.157" v="144" actId="1076"/>
          <ac:picMkLst>
            <pc:docMk/>
            <pc:sldMk cId="680717969" sldId="256"/>
            <ac:picMk id="67" creationId="{EE688137-6615-1974-DC0F-C92421098854}"/>
          </ac:picMkLst>
        </pc:picChg>
      </pc:sldChg>
    </pc:docChg>
  </pc:docChgLst>
  <pc:docChgLst>
    <pc:chgData name="Desiree Kollmitz" userId="S::desiree.kollmitz@stud.uni-bamberg.de::25390bc7-1dc1-4d6b-baae-4bc9687c5753" providerId="AD" clId="Web-{540B6DB3-A97E-856F-D1E9-14F233E92E90}"/>
    <pc:docChg chg="mod modSld modMainMaster setSldSz">
      <pc:chgData name="Desiree Kollmitz" userId="S::desiree.kollmitz@stud.uni-bamberg.de::25390bc7-1dc1-4d6b-baae-4bc9687c5753" providerId="AD" clId="Web-{540B6DB3-A97E-856F-D1E9-14F233E92E90}" dt="2024-12-18T16:53:12.074" v="351" actId="1076"/>
      <pc:docMkLst>
        <pc:docMk/>
      </pc:docMkLst>
      <pc:sldChg chg="addSp delSp modSp">
        <pc:chgData name="Desiree Kollmitz" userId="S::desiree.kollmitz@stud.uni-bamberg.de::25390bc7-1dc1-4d6b-baae-4bc9687c5753" providerId="AD" clId="Web-{540B6DB3-A97E-856F-D1E9-14F233E92E90}" dt="2024-12-18T16:53:12.074" v="351" actId="1076"/>
        <pc:sldMkLst>
          <pc:docMk/>
          <pc:sldMk cId="680717969" sldId="256"/>
        </pc:sldMkLst>
        <pc:spChg chg="mod">
          <ac:chgData name="Desiree Kollmitz" userId="S::desiree.kollmitz@stud.uni-bamberg.de::25390bc7-1dc1-4d6b-baae-4bc9687c5753" providerId="AD" clId="Web-{540B6DB3-A97E-856F-D1E9-14F233E92E90}" dt="2024-12-18T16:48:57.134" v="305" actId="1076"/>
          <ac:spMkLst>
            <pc:docMk/>
            <pc:sldMk cId="680717969" sldId="256"/>
            <ac:spMk id="2" creationId="{BFAB04E8-F1B4-50C1-6A73-581E0CD32951}"/>
          </ac:spMkLst>
        </pc:spChg>
        <pc:spChg chg="mod">
          <ac:chgData name="Desiree Kollmitz" userId="S::desiree.kollmitz@stud.uni-bamberg.de::25390bc7-1dc1-4d6b-baae-4bc9687c5753" providerId="AD" clId="Web-{540B6DB3-A97E-856F-D1E9-14F233E92E90}" dt="2024-12-18T16:49:35.590" v="321" actId="20577"/>
          <ac:spMkLst>
            <pc:docMk/>
            <pc:sldMk cId="680717969" sldId="256"/>
            <ac:spMk id="3" creationId="{6A986B26-E2F5-4DF5-DDD5-26FF2E16BF02}"/>
          </ac:spMkLst>
        </pc:spChg>
        <pc:spChg chg="mod">
          <ac:chgData name="Desiree Kollmitz" userId="S::desiree.kollmitz@stud.uni-bamberg.de::25390bc7-1dc1-4d6b-baae-4bc9687c5753" providerId="AD" clId="Web-{540B6DB3-A97E-856F-D1E9-14F233E92E90}" dt="2024-12-18T16:49:00.665" v="306" actId="1076"/>
          <ac:spMkLst>
            <pc:docMk/>
            <pc:sldMk cId="680717969" sldId="256"/>
            <ac:spMk id="4" creationId="{AD5AC9E6-24BC-985D-F3F7-90946B6CBB89}"/>
          </ac:spMkLst>
        </pc:spChg>
        <pc:spChg chg="mod">
          <ac:chgData name="Desiree Kollmitz" userId="S::desiree.kollmitz@stud.uni-bamberg.de::25390bc7-1dc1-4d6b-baae-4bc9687c5753" providerId="AD" clId="Web-{540B6DB3-A97E-856F-D1E9-14F233E92E90}" dt="2024-12-18T16:47:50.020" v="294" actId="14100"/>
          <ac:spMkLst>
            <pc:docMk/>
            <pc:sldMk cId="680717969" sldId="256"/>
            <ac:spMk id="5" creationId="{870819E9-2354-7CEC-9EF5-0A36F66A3B50}"/>
          </ac:spMkLst>
        </pc:spChg>
        <pc:spChg chg="mod">
          <ac:chgData name="Desiree Kollmitz" userId="S::desiree.kollmitz@stud.uni-bamberg.de::25390bc7-1dc1-4d6b-baae-4bc9687c5753" providerId="AD" clId="Web-{540B6DB3-A97E-856F-D1E9-14F233E92E90}" dt="2024-12-18T16:41:42.025" v="195" actId="1076"/>
          <ac:spMkLst>
            <pc:docMk/>
            <pc:sldMk cId="680717969" sldId="256"/>
            <ac:spMk id="12" creationId="{D6B951A9-E27D-AD6D-47DA-E9B811EDAFCD}"/>
          </ac:spMkLst>
        </pc:spChg>
        <pc:spChg chg="mod">
          <ac:chgData name="Desiree Kollmitz" userId="S::desiree.kollmitz@stud.uni-bamberg.de::25390bc7-1dc1-4d6b-baae-4bc9687c5753" providerId="AD" clId="Web-{540B6DB3-A97E-856F-D1E9-14F233E92E90}" dt="2024-12-18T16:50:22.390" v="343" actId="1076"/>
          <ac:spMkLst>
            <pc:docMk/>
            <pc:sldMk cId="680717969" sldId="256"/>
            <ac:spMk id="14" creationId="{FB6ADC46-84A1-4F23-8531-59171C48435C}"/>
          </ac:spMkLst>
        </pc:spChg>
        <pc:spChg chg="mod">
          <ac:chgData name="Desiree Kollmitz" userId="S::desiree.kollmitz@stud.uni-bamberg.de::25390bc7-1dc1-4d6b-baae-4bc9687c5753" providerId="AD" clId="Web-{540B6DB3-A97E-856F-D1E9-14F233E92E90}" dt="2024-12-18T16:44:15.254" v="279" actId="1076"/>
          <ac:spMkLst>
            <pc:docMk/>
            <pc:sldMk cId="680717969" sldId="256"/>
            <ac:spMk id="22" creationId="{BC67F373-5298-AE75-7A20-A2DB91D96570}"/>
          </ac:spMkLst>
        </pc:spChg>
        <pc:graphicFrameChg chg="mod modGraphic">
          <ac:chgData name="Desiree Kollmitz" userId="S::desiree.kollmitz@stud.uni-bamberg.de::25390bc7-1dc1-4d6b-baae-4bc9687c5753" providerId="AD" clId="Web-{540B6DB3-A97E-856F-D1E9-14F233E92E90}" dt="2024-12-18T16:43:11.093" v="246" actId="1076"/>
          <ac:graphicFrameMkLst>
            <pc:docMk/>
            <pc:sldMk cId="680717969" sldId="256"/>
            <ac:graphicFrameMk id="18" creationId="{516761FA-958F-E48A-8CBC-04DEFAE7A0FA}"/>
          </ac:graphicFrameMkLst>
        </pc:graphicFrameChg>
        <pc:picChg chg="mod">
          <ac:chgData name="Desiree Kollmitz" userId="S::desiree.kollmitz@stud.uni-bamberg.de::25390bc7-1dc1-4d6b-baae-4bc9687c5753" providerId="AD" clId="Web-{540B6DB3-A97E-856F-D1E9-14F233E92E90}" dt="2024-12-18T16:37:42.836" v="95" actId="1076"/>
          <ac:picMkLst>
            <pc:docMk/>
            <pc:sldMk cId="680717969" sldId="256"/>
            <ac:picMk id="13" creationId="{5D2FDAF8-D42D-0F0A-DAE7-BDE685A86119}"/>
          </ac:picMkLst>
        </pc:picChg>
        <pc:picChg chg="mod">
          <ac:chgData name="Desiree Kollmitz" userId="S::desiree.kollmitz@stud.uni-bamberg.de::25390bc7-1dc1-4d6b-baae-4bc9687c5753" providerId="AD" clId="Web-{540B6DB3-A97E-856F-D1E9-14F233E92E90}" dt="2024-12-18T16:43:17.281" v="249" actId="1076"/>
          <ac:picMkLst>
            <pc:docMk/>
            <pc:sldMk cId="680717969" sldId="256"/>
            <ac:picMk id="19" creationId="{4C32D3CB-4C62-48DA-F2F7-3F831B74D212}"/>
          </ac:picMkLst>
        </pc:picChg>
        <pc:picChg chg="mod">
          <ac:chgData name="Desiree Kollmitz" userId="S::desiree.kollmitz@stud.uni-bamberg.de::25390bc7-1dc1-4d6b-baae-4bc9687c5753" providerId="AD" clId="Web-{540B6DB3-A97E-856F-D1E9-14F233E92E90}" dt="2024-12-18T16:43:29.720" v="253" actId="14100"/>
          <ac:picMkLst>
            <pc:docMk/>
            <pc:sldMk cId="680717969" sldId="256"/>
            <ac:picMk id="24" creationId="{D9B42AB7-E122-A7C4-9A33-6CB33D51D386}"/>
          </ac:picMkLst>
        </pc:picChg>
      </pc:sldChg>
      <pc:sldMasterChg chg="modSp modSldLayout">
        <pc:chgData name="Desiree Kollmitz" userId="S::desiree.kollmitz@stud.uni-bamberg.de::25390bc7-1dc1-4d6b-baae-4bc9687c5753" providerId="AD" clId="Web-{540B6DB3-A97E-856F-D1E9-14F233E92E90}" dt="2024-12-18T16:31:07.354" v="3"/>
        <pc:sldMasterMkLst>
          <pc:docMk/>
          <pc:sldMasterMk cId="911966184" sldId="2147483660"/>
        </pc:sldMasterMkLst>
        <pc:spChg chg="mod">
          <ac:chgData name="Desiree Kollmitz" userId="S::desiree.kollmitz@stud.uni-bamberg.de::25390bc7-1dc1-4d6b-baae-4bc9687c5753" providerId="AD" clId="Web-{540B6DB3-A97E-856F-D1E9-14F233E92E90}" dt="2024-12-18T16:31:07.354" v="3"/>
          <ac:spMkLst>
            <pc:docMk/>
            <pc:sldMasterMk cId="911966184" sldId="2147483660"/>
            <ac:spMk id="2"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ac:spMk id="3"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ac:spMk id="4"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ac:spMk id="5"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ac:spMk id="6" creationId="{00000000-0000-0000-0000-000000000000}"/>
          </ac:spMkLst>
        </pc:spChg>
        <pc:sldLayoutChg chg="modSp">
          <pc:chgData name="Desiree Kollmitz" userId="S::desiree.kollmitz@stud.uni-bamberg.de::25390bc7-1dc1-4d6b-baae-4bc9687c5753" providerId="AD" clId="Web-{540B6DB3-A97E-856F-D1E9-14F233E92E90}" dt="2024-12-18T16:31:07.354" v="3"/>
          <pc:sldLayoutMkLst>
            <pc:docMk/>
            <pc:sldMasterMk cId="911966184" sldId="2147483660"/>
            <pc:sldLayoutMk cId="1268674179" sldId="2147483661"/>
          </pc:sldLayoutMkLst>
          <pc:spChg chg="mod">
            <ac:chgData name="Desiree Kollmitz" userId="S::desiree.kollmitz@stud.uni-bamberg.de::25390bc7-1dc1-4d6b-baae-4bc9687c5753" providerId="AD" clId="Web-{540B6DB3-A97E-856F-D1E9-14F233E92E90}" dt="2024-12-18T16:31:07.354" v="3"/>
            <ac:spMkLst>
              <pc:docMk/>
              <pc:sldMasterMk cId="911966184" sldId="2147483660"/>
              <pc:sldLayoutMk cId="1268674179" sldId="2147483661"/>
              <ac:spMk id="2"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1268674179" sldId="2147483661"/>
              <ac:spMk id="3" creationId="{00000000-0000-0000-0000-000000000000}"/>
            </ac:spMkLst>
          </pc:spChg>
        </pc:sldLayoutChg>
        <pc:sldLayoutChg chg="modSp">
          <pc:chgData name="Desiree Kollmitz" userId="S::desiree.kollmitz@stud.uni-bamberg.de::25390bc7-1dc1-4d6b-baae-4bc9687c5753" providerId="AD" clId="Web-{540B6DB3-A97E-856F-D1E9-14F233E92E90}" dt="2024-12-18T16:31:07.354" v="3"/>
          <pc:sldLayoutMkLst>
            <pc:docMk/>
            <pc:sldMasterMk cId="911966184" sldId="2147483660"/>
            <pc:sldLayoutMk cId="1296531512" sldId="2147483663"/>
          </pc:sldLayoutMkLst>
          <pc:spChg chg="mod">
            <ac:chgData name="Desiree Kollmitz" userId="S::desiree.kollmitz@stud.uni-bamberg.de::25390bc7-1dc1-4d6b-baae-4bc9687c5753" providerId="AD" clId="Web-{540B6DB3-A97E-856F-D1E9-14F233E92E90}" dt="2024-12-18T16:31:07.354" v="3"/>
            <ac:spMkLst>
              <pc:docMk/>
              <pc:sldMasterMk cId="911966184" sldId="2147483660"/>
              <pc:sldLayoutMk cId="1296531512" sldId="2147483663"/>
              <ac:spMk id="2"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1296531512" sldId="2147483663"/>
              <ac:spMk id="3" creationId="{00000000-0000-0000-0000-000000000000}"/>
            </ac:spMkLst>
          </pc:spChg>
        </pc:sldLayoutChg>
        <pc:sldLayoutChg chg="modSp">
          <pc:chgData name="Desiree Kollmitz" userId="S::desiree.kollmitz@stud.uni-bamberg.de::25390bc7-1dc1-4d6b-baae-4bc9687c5753" providerId="AD" clId="Web-{540B6DB3-A97E-856F-D1E9-14F233E92E90}" dt="2024-12-18T16:31:07.354" v="3"/>
          <pc:sldLayoutMkLst>
            <pc:docMk/>
            <pc:sldMasterMk cId="911966184" sldId="2147483660"/>
            <pc:sldLayoutMk cId="1542551151" sldId="2147483664"/>
          </pc:sldLayoutMkLst>
          <pc:spChg chg="mod">
            <ac:chgData name="Desiree Kollmitz" userId="S::desiree.kollmitz@stud.uni-bamberg.de::25390bc7-1dc1-4d6b-baae-4bc9687c5753" providerId="AD" clId="Web-{540B6DB3-A97E-856F-D1E9-14F233E92E90}" dt="2024-12-18T16:31:07.354" v="3"/>
            <ac:spMkLst>
              <pc:docMk/>
              <pc:sldMasterMk cId="911966184" sldId="2147483660"/>
              <pc:sldLayoutMk cId="1542551151" sldId="2147483664"/>
              <ac:spMk id="3"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1542551151" sldId="2147483664"/>
              <ac:spMk id="4" creationId="{00000000-0000-0000-0000-000000000000}"/>
            </ac:spMkLst>
          </pc:spChg>
        </pc:sldLayoutChg>
        <pc:sldLayoutChg chg="modSp">
          <pc:chgData name="Desiree Kollmitz" userId="S::desiree.kollmitz@stud.uni-bamberg.de::25390bc7-1dc1-4d6b-baae-4bc9687c5753" providerId="AD" clId="Web-{540B6DB3-A97E-856F-D1E9-14F233E92E90}" dt="2024-12-18T16:31:07.354" v="3"/>
          <pc:sldLayoutMkLst>
            <pc:docMk/>
            <pc:sldMasterMk cId="911966184" sldId="2147483660"/>
            <pc:sldLayoutMk cId="1967771077" sldId="2147483665"/>
          </pc:sldLayoutMkLst>
          <pc:spChg chg="mod">
            <ac:chgData name="Desiree Kollmitz" userId="S::desiree.kollmitz@stud.uni-bamberg.de::25390bc7-1dc1-4d6b-baae-4bc9687c5753" providerId="AD" clId="Web-{540B6DB3-A97E-856F-D1E9-14F233E92E90}" dt="2024-12-18T16:31:07.354" v="3"/>
            <ac:spMkLst>
              <pc:docMk/>
              <pc:sldMasterMk cId="911966184" sldId="2147483660"/>
              <pc:sldLayoutMk cId="1967771077" sldId="2147483665"/>
              <ac:spMk id="2"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1967771077" sldId="2147483665"/>
              <ac:spMk id="3"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1967771077" sldId="2147483665"/>
              <ac:spMk id="4"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1967771077" sldId="2147483665"/>
              <ac:spMk id="5"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1967771077" sldId="2147483665"/>
              <ac:spMk id="6" creationId="{00000000-0000-0000-0000-000000000000}"/>
            </ac:spMkLst>
          </pc:spChg>
        </pc:sldLayoutChg>
        <pc:sldLayoutChg chg="modSp">
          <pc:chgData name="Desiree Kollmitz" userId="S::desiree.kollmitz@stud.uni-bamberg.de::25390bc7-1dc1-4d6b-baae-4bc9687c5753" providerId="AD" clId="Web-{540B6DB3-A97E-856F-D1E9-14F233E92E90}" dt="2024-12-18T16:31:07.354" v="3"/>
          <pc:sldLayoutMkLst>
            <pc:docMk/>
            <pc:sldMasterMk cId="911966184" sldId="2147483660"/>
            <pc:sldLayoutMk cId="3386988121" sldId="2147483668"/>
          </pc:sldLayoutMkLst>
          <pc:spChg chg="mod">
            <ac:chgData name="Desiree Kollmitz" userId="S::desiree.kollmitz@stud.uni-bamberg.de::25390bc7-1dc1-4d6b-baae-4bc9687c5753" providerId="AD" clId="Web-{540B6DB3-A97E-856F-D1E9-14F233E92E90}" dt="2024-12-18T16:31:07.354" v="3"/>
            <ac:spMkLst>
              <pc:docMk/>
              <pc:sldMasterMk cId="911966184" sldId="2147483660"/>
              <pc:sldLayoutMk cId="3386988121" sldId="2147483668"/>
              <ac:spMk id="2"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3386988121" sldId="2147483668"/>
              <ac:spMk id="3"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3386988121" sldId="2147483668"/>
              <ac:spMk id="4" creationId="{00000000-0000-0000-0000-000000000000}"/>
            </ac:spMkLst>
          </pc:spChg>
        </pc:sldLayoutChg>
        <pc:sldLayoutChg chg="modSp">
          <pc:chgData name="Desiree Kollmitz" userId="S::desiree.kollmitz@stud.uni-bamberg.de::25390bc7-1dc1-4d6b-baae-4bc9687c5753" providerId="AD" clId="Web-{540B6DB3-A97E-856F-D1E9-14F233E92E90}" dt="2024-12-18T16:31:07.354" v="3"/>
          <pc:sldLayoutMkLst>
            <pc:docMk/>
            <pc:sldMasterMk cId="911966184" sldId="2147483660"/>
            <pc:sldLayoutMk cId="3661899198" sldId="2147483669"/>
          </pc:sldLayoutMkLst>
          <pc:spChg chg="mod">
            <ac:chgData name="Desiree Kollmitz" userId="S::desiree.kollmitz@stud.uni-bamberg.de::25390bc7-1dc1-4d6b-baae-4bc9687c5753" providerId="AD" clId="Web-{540B6DB3-A97E-856F-D1E9-14F233E92E90}" dt="2024-12-18T16:31:07.354" v="3"/>
            <ac:spMkLst>
              <pc:docMk/>
              <pc:sldMasterMk cId="911966184" sldId="2147483660"/>
              <pc:sldLayoutMk cId="3661899198" sldId="2147483669"/>
              <ac:spMk id="2"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3661899198" sldId="2147483669"/>
              <ac:spMk id="3"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3661899198" sldId="2147483669"/>
              <ac:spMk id="4" creationId="{00000000-0000-0000-0000-000000000000}"/>
            </ac:spMkLst>
          </pc:spChg>
        </pc:sldLayoutChg>
        <pc:sldLayoutChg chg="modSp">
          <pc:chgData name="Desiree Kollmitz" userId="S::desiree.kollmitz@stud.uni-bamberg.de::25390bc7-1dc1-4d6b-baae-4bc9687c5753" providerId="AD" clId="Web-{540B6DB3-A97E-856F-D1E9-14F233E92E90}" dt="2024-12-18T16:31:07.354" v="3"/>
          <pc:sldLayoutMkLst>
            <pc:docMk/>
            <pc:sldMasterMk cId="911966184" sldId="2147483660"/>
            <pc:sldLayoutMk cId="3640985415" sldId="2147483671"/>
          </pc:sldLayoutMkLst>
          <pc:spChg chg="mod">
            <ac:chgData name="Desiree Kollmitz" userId="S::desiree.kollmitz@stud.uni-bamberg.de::25390bc7-1dc1-4d6b-baae-4bc9687c5753" providerId="AD" clId="Web-{540B6DB3-A97E-856F-D1E9-14F233E92E90}" dt="2024-12-18T16:31:07.354" v="3"/>
            <ac:spMkLst>
              <pc:docMk/>
              <pc:sldMasterMk cId="911966184" sldId="2147483660"/>
              <pc:sldLayoutMk cId="3640985415" sldId="2147483671"/>
              <ac:spMk id="2" creationId="{00000000-0000-0000-0000-000000000000}"/>
            </ac:spMkLst>
          </pc:spChg>
          <pc:spChg chg="mod">
            <ac:chgData name="Desiree Kollmitz" userId="S::desiree.kollmitz@stud.uni-bamberg.de::25390bc7-1dc1-4d6b-baae-4bc9687c5753" providerId="AD" clId="Web-{540B6DB3-A97E-856F-D1E9-14F233E92E90}" dt="2024-12-18T16:31:07.354" v="3"/>
            <ac:spMkLst>
              <pc:docMk/>
              <pc:sldMasterMk cId="911966184" sldId="2147483660"/>
              <pc:sldLayoutMk cId="3640985415" sldId="2147483671"/>
              <ac:spMk id="3" creationId="{00000000-0000-0000-0000-000000000000}"/>
            </ac:spMkLst>
          </pc:spChg>
        </pc:sldLayoutChg>
      </pc:sldMasterChg>
    </pc:docChg>
  </pc:docChgLst>
  <pc:docChgLst>
    <pc:chgData name="Desiree Kollmitz" userId="S::desiree.kollmitz@stud.uni-bamberg.de::25390bc7-1dc1-4d6b-baae-4bc9687c5753" providerId="AD" clId="Web-{D80623BA-AFC5-3A13-65EF-0F989E5313D1}"/>
    <pc:docChg chg="modSld">
      <pc:chgData name="Desiree Kollmitz" userId="S::desiree.kollmitz@stud.uni-bamberg.de::25390bc7-1dc1-4d6b-baae-4bc9687c5753" providerId="AD" clId="Web-{D80623BA-AFC5-3A13-65EF-0F989E5313D1}" dt="2025-01-15T14:22:03.140" v="986" actId="20577"/>
      <pc:docMkLst>
        <pc:docMk/>
      </pc:docMkLst>
      <pc:sldChg chg="addSp delSp modSp">
        <pc:chgData name="Desiree Kollmitz" userId="S::desiree.kollmitz@stud.uni-bamberg.de::25390bc7-1dc1-4d6b-baae-4bc9687c5753" providerId="AD" clId="Web-{D80623BA-AFC5-3A13-65EF-0F989E5313D1}" dt="2025-01-15T14:22:03.140" v="986" actId="20577"/>
        <pc:sldMkLst>
          <pc:docMk/>
          <pc:sldMk cId="680717969" sldId="256"/>
        </pc:sldMkLst>
        <pc:spChg chg="mod">
          <ac:chgData name="Desiree Kollmitz" userId="S::desiree.kollmitz@stud.uni-bamberg.de::25390bc7-1dc1-4d6b-baae-4bc9687c5753" providerId="AD" clId="Web-{D80623BA-AFC5-3A13-65EF-0F989E5313D1}" dt="2025-01-15T14:17:26.449" v="946" actId="14100"/>
          <ac:spMkLst>
            <pc:docMk/>
            <pc:sldMk cId="680717969" sldId="256"/>
            <ac:spMk id="2" creationId="{BFAB04E8-F1B4-50C1-6A73-581E0CD32951}"/>
          </ac:spMkLst>
        </pc:spChg>
        <pc:spChg chg="mod">
          <ac:chgData name="Desiree Kollmitz" userId="S::desiree.kollmitz@stud.uni-bamberg.de::25390bc7-1dc1-4d6b-baae-4bc9687c5753" providerId="AD" clId="Web-{D80623BA-AFC5-3A13-65EF-0F989E5313D1}" dt="2025-01-15T13:40:29.429" v="490" actId="20577"/>
          <ac:spMkLst>
            <pc:docMk/>
            <pc:sldMk cId="680717969" sldId="256"/>
            <ac:spMk id="3" creationId="{6A986B26-E2F5-4DF5-DDD5-26FF2E16BF02}"/>
          </ac:spMkLst>
        </pc:spChg>
        <pc:spChg chg="mod">
          <ac:chgData name="Desiree Kollmitz" userId="S::desiree.kollmitz@stud.uni-bamberg.de::25390bc7-1dc1-4d6b-baae-4bc9687c5753" providerId="AD" clId="Web-{D80623BA-AFC5-3A13-65EF-0F989E5313D1}" dt="2025-01-15T14:15:39.925" v="941" actId="1076"/>
          <ac:spMkLst>
            <pc:docMk/>
            <pc:sldMk cId="680717969" sldId="256"/>
            <ac:spMk id="4" creationId="{AD5AC9E6-24BC-985D-F3F7-90946B6CBB89}"/>
          </ac:spMkLst>
        </pc:spChg>
        <pc:spChg chg="mod">
          <ac:chgData name="Desiree Kollmitz" userId="S::desiree.kollmitz@stud.uni-bamberg.de::25390bc7-1dc1-4d6b-baae-4bc9687c5753" providerId="AD" clId="Web-{D80623BA-AFC5-3A13-65EF-0F989E5313D1}" dt="2025-01-15T14:18:10.967" v="952" actId="1076"/>
          <ac:spMkLst>
            <pc:docMk/>
            <pc:sldMk cId="680717969" sldId="256"/>
            <ac:spMk id="5" creationId="{870819E9-2354-7CEC-9EF5-0A36F66A3B50}"/>
          </ac:spMkLst>
        </pc:spChg>
        <pc:spChg chg="mod">
          <ac:chgData name="Desiree Kollmitz" userId="S::desiree.kollmitz@stud.uni-bamberg.de::25390bc7-1dc1-4d6b-baae-4bc9687c5753" providerId="AD" clId="Web-{D80623BA-AFC5-3A13-65EF-0F989E5313D1}" dt="2025-01-15T14:17:55.998" v="950" actId="1076"/>
          <ac:spMkLst>
            <pc:docMk/>
            <pc:sldMk cId="680717969" sldId="256"/>
            <ac:spMk id="12" creationId="{D6B951A9-E27D-AD6D-47DA-E9B811EDAFCD}"/>
          </ac:spMkLst>
        </pc:spChg>
        <pc:spChg chg="mod ord">
          <ac:chgData name="Desiree Kollmitz" userId="S::desiree.kollmitz@stud.uni-bamberg.de::25390bc7-1dc1-4d6b-baae-4bc9687c5753" providerId="AD" clId="Web-{D80623BA-AFC5-3A13-65EF-0F989E5313D1}" dt="2025-01-15T14:22:03.140" v="986" actId="20577"/>
          <ac:spMkLst>
            <pc:docMk/>
            <pc:sldMk cId="680717969" sldId="256"/>
            <ac:spMk id="14" creationId="{FB6ADC46-84A1-4F23-8531-59171C48435C}"/>
          </ac:spMkLst>
        </pc:spChg>
        <pc:spChg chg="mod">
          <ac:chgData name="Desiree Kollmitz" userId="S::desiree.kollmitz@stud.uni-bamberg.de::25390bc7-1dc1-4d6b-baae-4bc9687c5753" providerId="AD" clId="Web-{D80623BA-AFC5-3A13-65EF-0F989E5313D1}" dt="2025-01-15T14:18:43.517" v="954" actId="1076"/>
          <ac:spMkLst>
            <pc:docMk/>
            <pc:sldMk cId="680717969" sldId="256"/>
            <ac:spMk id="22" creationId="{BC67F373-5298-AE75-7A20-A2DB91D96570}"/>
          </ac:spMkLst>
        </pc:spChg>
        <pc:spChg chg="add mod">
          <ac:chgData name="Desiree Kollmitz" userId="S::desiree.kollmitz@stud.uni-bamberg.de::25390bc7-1dc1-4d6b-baae-4bc9687c5753" providerId="AD" clId="Web-{D80623BA-AFC5-3A13-65EF-0F989E5313D1}" dt="2025-01-15T13:42:55.877" v="511" actId="20577"/>
          <ac:spMkLst>
            <pc:docMk/>
            <pc:sldMk cId="680717969" sldId="256"/>
            <ac:spMk id="44" creationId="{461090B8-2976-E720-2ABF-5C9A52300AEE}"/>
          </ac:spMkLst>
        </pc:spChg>
        <pc:spChg chg="mod">
          <ac:chgData name="Desiree Kollmitz" userId="S::desiree.kollmitz@stud.uni-bamberg.de::25390bc7-1dc1-4d6b-baae-4bc9687c5753" providerId="AD" clId="Web-{D80623BA-AFC5-3A13-65EF-0F989E5313D1}" dt="2025-01-15T14:17:47.325" v="949" actId="14100"/>
          <ac:spMkLst>
            <pc:docMk/>
            <pc:sldMk cId="680717969" sldId="256"/>
            <ac:spMk id="45" creationId="{3AE88DC4-E067-740E-BFDA-3D2B71DFBAA7}"/>
          </ac:spMkLst>
        </pc:spChg>
        <pc:spChg chg="add mod">
          <ac:chgData name="Desiree Kollmitz" userId="S::desiree.kollmitz@stud.uni-bamberg.de::25390bc7-1dc1-4d6b-baae-4bc9687c5753" providerId="AD" clId="Web-{D80623BA-AFC5-3A13-65EF-0F989E5313D1}" dt="2025-01-15T13:47:17.833" v="547" actId="1076"/>
          <ac:spMkLst>
            <pc:docMk/>
            <pc:sldMk cId="680717969" sldId="256"/>
            <ac:spMk id="46" creationId="{1A733E90-7651-8C97-8A54-00F02CA6D167}"/>
          </ac:spMkLst>
        </pc:spChg>
        <pc:spChg chg="add mod">
          <ac:chgData name="Desiree Kollmitz" userId="S::desiree.kollmitz@stud.uni-bamberg.de::25390bc7-1dc1-4d6b-baae-4bc9687c5753" providerId="AD" clId="Web-{D80623BA-AFC5-3A13-65EF-0F989E5313D1}" dt="2025-01-15T13:47:35.788" v="550" actId="20577"/>
          <ac:spMkLst>
            <pc:docMk/>
            <pc:sldMk cId="680717969" sldId="256"/>
            <ac:spMk id="47" creationId="{DA8E8DB7-B6F0-DC44-FADB-4B95BDBE83B4}"/>
          </ac:spMkLst>
        </pc:spChg>
        <pc:spChg chg="add del mod">
          <ac:chgData name="Desiree Kollmitz" userId="S::desiree.kollmitz@stud.uni-bamberg.de::25390bc7-1dc1-4d6b-baae-4bc9687c5753" providerId="AD" clId="Web-{D80623BA-AFC5-3A13-65EF-0F989E5313D1}" dt="2025-01-15T13:48:15.041" v="557" actId="1076"/>
          <ac:spMkLst>
            <pc:docMk/>
            <pc:sldMk cId="680717969" sldId="256"/>
            <ac:spMk id="48" creationId="{932CF4BA-F6C3-F3B9-0CB6-103DEDF1C8F1}"/>
          </ac:spMkLst>
        </pc:spChg>
        <pc:spChg chg="add mod">
          <ac:chgData name="Desiree Kollmitz" userId="S::desiree.kollmitz@stud.uni-bamberg.de::25390bc7-1dc1-4d6b-baae-4bc9687c5753" providerId="AD" clId="Web-{D80623BA-AFC5-3A13-65EF-0F989E5313D1}" dt="2025-01-15T13:49:51.360" v="575" actId="1076"/>
          <ac:spMkLst>
            <pc:docMk/>
            <pc:sldMk cId="680717969" sldId="256"/>
            <ac:spMk id="49" creationId="{658792D7-6764-4486-BF32-C696D660D987}"/>
          </ac:spMkLst>
        </pc:spChg>
        <pc:spChg chg="add mod">
          <ac:chgData name="Desiree Kollmitz" userId="S::desiree.kollmitz@stud.uni-bamberg.de::25390bc7-1dc1-4d6b-baae-4bc9687c5753" providerId="AD" clId="Web-{D80623BA-AFC5-3A13-65EF-0F989E5313D1}" dt="2025-01-15T13:50:01.111" v="577" actId="1076"/>
          <ac:spMkLst>
            <pc:docMk/>
            <pc:sldMk cId="680717969" sldId="256"/>
            <ac:spMk id="50" creationId="{7D2873CC-61E4-9626-C802-99290A1CFD1B}"/>
          </ac:spMkLst>
        </pc:spChg>
        <pc:spChg chg="add del mod">
          <ac:chgData name="Desiree Kollmitz" userId="S::desiree.kollmitz@stud.uni-bamberg.de::25390bc7-1dc1-4d6b-baae-4bc9687c5753" providerId="AD" clId="Web-{D80623BA-AFC5-3A13-65EF-0F989E5313D1}" dt="2025-01-15T14:05:44.992" v="865"/>
          <ac:spMkLst>
            <pc:docMk/>
            <pc:sldMk cId="680717969" sldId="256"/>
            <ac:spMk id="51" creationId="{F821CDD5-FFB6-D491-7919-E1A9DFA3B03A}"/>
          </ac:spMkLst>
        </pc:spChg>
        <pc:spChg chg="add mod">
          <ac:chgData name="Desiree Kollmitz" userId="S::desiree.kollmitz@stud.uni-bamberg.de::25390bc7-1dc1-4d6b-baae-4bc9687c5753" providerId="AD" clId="Web-{D80623BA-AFC5-3A13-65EF-0F989E5313D1}" dt="2025-01-15T14:08:40.942" v="890" actId="1076"/>
          <ac:spMkLst>
            <pc:docMk/>
            <pc:sldMk cId="680717969" sldId="256"/>
            <ac:spMk id="52" creationId="{2852876E-1F07-08DD-2A20-4FEB91E697B0}"/>
          </ac:spMkLst>
        </pc:spChg>
        <pc:picChg chg="mod">
          <ac:chgData name="Desiree Kollmitz" userId="S::desiree.kollmitz@stud.uni-bamberg.de::25390bc7-1dc1-4d6b-baae-4bc9687c5753" providerId="AD" clId="Web-{D80623BA-AFC5-3A13-65EF-0F989E5313D1}" dt="2025-01-15T14:18:52.892" v="955" actId="1076"/>
          <ac:picMkLst>
            <pc:docMk/>
            <pc:sldMk cId="680717969" sldId="256"/>
            <ac:picMk id="6" creationId="{93AA4E38-D38A-4EC1-0177-AEBCFF420FA9}"/>
          </ac:picMkLst>
        </pc:picChg>
        <pc:picChg chg="mod">
          <ac:chgData name="Desiree Kollmitz" userId="S::desiree.kollmitz@stud.uni-bamberg.de::25390bc7-1dc1-4d6b-baae-4bc9687c5753" providerId="AD" clId="Web-{D80623BA-AFC5-3A13-65EF-0F989E5313D1}" dt="2025-01-15T14:06:25.354" v="878" actId="1076"/>
          <ac:picMkLst>
            <pc:docMk/>
            <pc:sldMk cId="680717969" sldId="256"/>
            <ac:picMk id="13" creationId="{5D2FDAF8-D42D-0F0A-DAE7-BDE685A86119}"/>
          </ac:picMkLst>
        </pc:picChg>
        <pc:picChg chg="mod">
          <ac:chgData name="Desiree Kollmitz" userId="S::desiree.kollmitz@stud.uni-bamberg.de::25390bc7-1dc1-4d6b-baae-4bc9687c5753" providerId="AD" clId="Web-{D80623BA-AFC5-3A13-65EF-0F989E5313D1}" dt="2025-01-15T13:42:38.313" v="509" actId="1076"/>
          <ac:picMkLst>
            <pc:docMk/>
            <pc:sldMk cId="680717969" sldId="256"/>
            <ac:picMk id="20" creationId="{8D4173A8-8838-1D63-7CA0-FCE883E1F4CB}"/>
          </ac:picMkLst>
        </pc:picChg>
        <pc:picChg chg="mod">
          <ac:chgData name="Desiree Kollmitz" userId="S::desiree.kollmitz@stud.uni-bamberg.de::25390bc7-1dc1-4d6b-baae-4bc9687c5753" providerId="AD" clId="Web-{D80623BA-AFC5-3A13-65EF-0F989E5313D1}" dt="2025-01-15T14:17:34.684" v="947" actId="1076"/>
          <ac:picMkLst>
            <pc:docMk/>
            <pc:sldMk cId="680717969" sldId="256"/>
            <ac:picMk id="32" creationId="{A613E378-4292-B6D6-940D-E4A2E90F1D0C}"/>
          </ac:picMkLst>
        </pc:picChg>
        <pc:picChg chg="mod">
          <ac:chgData name="Desiree Kollmitz" userId="S::desiree.kollmitz@stud.uni-bamberg.de::25390bc7-1dc1-4d6b-baae-4bc9687c5753" providerId="AD" clId="Web-{D80623BA-AFC5-3A13-65EF-0F989E5313D1}" dt="2025-01-15T14:18:37.469" v="953" actId="1076"/>
          <ac:picMkLst>
            <pc:docMk/>
            <pc:sldMk cId="680717969" sldId="256"/>
            <ac:picMk id="38" creationId="{863C5DB5-EB7F-FE51-5842-16FCC2CCFA56}"/>
          </ac:picMkLst>
        </pc:picChg>
      </pc:sldChg>
    </pc:docChg>
  </pc:docChgLst>
  <pc:docChgLst>
    <pc:chgData name="Desiree Kollmitz" userId="S::desiree.kollmitz@stud.uni-bamberg.de::25390bc7-1dc1-4d6b-baae-4bc9687c5753" providerId="AD" clId="Web-{9E2ED643-2B4F-B46B-F95E-E8A706BF3DC5}"/>
    <pc:docChg chg="mod modSld">
      <pc:chgData name="Desiree Kollmitz" userId="S::desiree.kollmitz@stud.uni-bamberg.de::25390bc7-1dc1-4d6b-baae-4bc9687c5753" providerId="AD" clId="Web-{9E2ED643-2B4F-B46B-F95E-E8A706BF3DC5}" dt="2025-01-15T16:41:44.138" v="1011" actId="1076"/>
      <pc:docMkLst>
        <pc:docMk/>
      </pc:docMkLst>
      <pc:sldChg chg="addSp delSp modSp">
        <pc:chgData name="Desiree Kollmitz" userId="S::desiree.kollmitz@stud.uni-bamberg.de::25390bc7-1dc1-4d6b-baae-4bc9687c5753" providerId="AD" clId="Web-{9E2ED643-2B4F-B46B-F95E-E8A706BF3DC5}" dt="2025-01-15T16:41:44.138" v="1011" actId="1076"/>
        <pc:sldMkLst>
          <pc:docMk/>
          <pc:sldMk cId="680717969" sldId="256"/>
        </pc:sldMkLst>
        <pc:spChg chg="mod">
          <ac:chgData name="Desiree Kollmitz" userId="S::desiree.kollmitz@stud.uni-bamberg.de::25390bc7-1dc1-4d6b-baae-4bc9687c5753" providerId="AD" clId="Web-{9E2ED643-2B4F-B46B-F95E-E8A706BF3DC5}" dt="2025-01-15T14:41:43.473" v="177" actId="1076"/>
          <ac:spMkLst>
            <pc:docMk/>
            <pc:sldMk cId="680717969" sldId="256"/>
            <ac:spMk id="2" creationId="{BFAB04E8-F1B4-50C1-6A73-581E0CD32951}"/>
          </ac:spMkLst>
        </pc:spChg>
        <pc:spChg chg="mod">
          <ac:chgData name="Desiree Kollmitz" userId="S::desiree.kollmitz@stud.uni-bamberg.de::25390bc7-1dc1-4d6b-baae-4bc9687c5753" providerId="AD" clId="Web-{9E2ED643-2B4F-B46B-F95E-E8A706BF3DC5}" dt="2025-01-15T16:41:17.575" v="995" actId="1076"/>
          <ac:spMkLst>
            <pc:docMk/>
            <pc:sldMk cId="680717969" sldId="256"/>
            <ac:spMk id="3" creationId="{6A986B26-E2F5-4DF5-DDD5-26FF2E16BF02}"/>
          </ac:spMkLst>
        </pc:spChg>
        <pc:spChg chg="mod">
          <ac:chgData name="Desiree Kollmitz" userId="S::desiree.kollmitz@stud.uni-bamberg.de::25390bc7-1dc1-4d6b-baae-4bc9687c5753" providerId="AD" clId="Web-{9E2ED643-2B4F-B46B-F95E-E8A706BF3DC5}" dt="2025-01-15T14:41:46.208" v="178" actId="1076"/>
          <ac:spMkLst>
            <pc:docMk/>
            <pc:sldMk cId="680717969" sldId="256"/>
            <ac:spMk id="4" creationId="{AD5AC9E6-24BC-985D-F3F7-90946B6CBB89}"/>
          </ac:spMkLst>
        </pc:spChg>
        <pc:spChg chg="mod">
          <ac:chgData name="Desiree Kollmitz" userId="S::desiree.kollmitz@stud.uni-bamberg.de::25390bc7-1dc1-4d6b-baae-4bc9687c5753" providerId="AD" clId="Web-{9E2ED643-2B4F-B46B-F95E-E8A706BF3DC5}" dt="2025-01-15T16:24:02.770" v="842" actId="20577"/>
          <ac:spMkLst>
            <pc:docMk/>
            <pc:sldMk cId="680717969" sldId="256"/>
            <ac:spMk id="5" creationId="{870819E9-2354-7CEC-9EF5-0A36F66A3B50}"/>
          </ac:spMkLst>
        </pc:spChg>
        <pc:spChg chg="mod">
          <ac:chgData name="Desiree Kollmitz" userId="S::desiree.kollmitz@stud.uni-bamberg.de::25390bc7-1dc1-4d6b-baae-4bc9687c5753" providerId="AD" clId="Web-{9E2ED643-2B4F-B46B-F95E-E8A706BF3DC5}" dt="2025-01-15T16:36:02.906" v="923" actId="20577"/>
          <ac:spMkLst>
            <pc:docMk/>
            <pc:sldMk cId="680717969" sldId="256"/>
            <ac:spMk id="12" creationId="{D6B951A9-E27D-AD6D-47DA-E9B811EDAFCD}"/>
          </ac:spMkLst>
        </pc:spChg>
        <pc:spChg chg="mod">
          <ac:chgData name="Desiree Kollmitz" userId="S::desiree.kollmitz@stud.uni-bamberg.de::25390bc7-1dc1-4d6b-baae-4bc9687c5753" providerId="AD" clId="Web-{9E2ED643-2B4F-B46B-F95E-E8A706BF3DC5}" dt="2025-01-15T16:41:38.232" v="1010" actId="1076"/>
          <ac:spMkLst>
            <pc:docMk/>
            <pc:sldMk cId="680717969" sldId="256"/>
            <ac:spMk id="14" creationId="{FB6ADC46-84A1-4F23-8531-59171C48435C}"/>
          </ac:spMkLst>
        </pc:spChg>
        <pc:spChg chg="mod">
          <ac:chgData name="Desiree Kollmitz" userId="S::desiree.kollmitz@stud.uni-bamberg.de::25390bc7-1dc1-4d6b-baae-4bc9687c5753" providerId="AD" clId="Web-{9E2ED643-2B4F-B46B-F95E-E8A706BF3DC5}" dt="2025-01-15T16:40:58.262" v="991" actId="14100"/>
          <ac:spMkLst>
            <pc:docMk/>
            <pc:sldMk cId="680717969" sldId="256"/>
            <ac:spMk id="22" creationId="{BC67F373-5298-AE75-7A20-A2DB91D96570}"/>
          </ac:spMkLst>
        </pc:spChg>
        <pc:spChg chg="mod">
          <ac:chgData name="Desiree Kollmitz" userId="S::desiree.kollmitz@stud.uni-bamberg.de::25390bc7-1dc1-4d6b-baae-4bc9687c5753" providerId="AD" clId="Web-{9E2ED643-2B4F-B46B-F95E-E8A706BF3DC5}" dt="2025-01-15T16:36:48.096" v="929" actId="1076"/>
          <ac:spMkLst>
            <pc:docMk/>
            <pc:sldMk cId="680717969" sldId="256"/>
            <ac:spMk id="44" creationId="{461090B8-2976-E720-2ABF-5C9A52300AEE}"/>
          </ac:spMkLst>
        </pc:spChg>
        <pc:spChg chg="mod">
          <ac:chgData name="Desiree Kollmitz" userId="S::desiree.kollmitz@stud.uni-bamberg.de::25390bc7-1dc1-4d6b-baae-4bc9687c5753" providerId="AD" clId="Web-{9E2ED643-2B4F-B46B-F95E-E8A706BF3DC5}" dt="2025-01-15T14:47:06.782" v="271" actId="14100"/>
          <ac:spMkLst>
            <pc:docMk/>
            <pc:sldMk cId="680717969" sldId="256"/>
            <ac:spMk id="45" creationId="{3AE88DC4-E067-740E-BFDA-3D2B71DFBAA7}"/>
          </ac:spMkLst>
        </pc:spChg>
        <pc:spChg chg="mod">
          <ac:chgData name="Desiree Kollmitz" userId="S::desiree.kollmitz@stud.uni-bamberg.de::25390bc7-1dc1-4d6b-baae-4bc9687c5753" providerId="AD" clId="Web-{9E2ED643-2B4F-B46B-F95E-E8A706BF3DC5}" dt="2025-01-15T16:41:17.840" v="1001" actId="1076"/>
          <ac:spMkLst>
            <pc:docMk/>
            <pc:sldMk cId="680717969" sldId="256"/>
            <ac:spMk id="46" creationId="{1A733E90-7651-8C97-8A54-00F02CA6D167}"/>
          </ac:spMkLst>
        </pc:spChg>
        <pc:spChg chg="mod">
          <ac:chgData name="Desiree Kollmitz" userId="S::desiree.kollmitz@stud.uni-bamberg.de::25390bc7-1dc1-4d6b-baae-4bc9687c5753" providerId="AD" clId="Web-{9E2ED643-2B4F-B46B-F95E-E8A706BF3DC5}" dt="2025-01-15T16:41:17.887" v="1002" actId="1076"/>
          <ac:spMkLst>
            <pc:docMk/>
            <pc:sldMk cId="680717969" sldId="256"/>
            <ac:spMk id="47" creationId="{DA8E8DB7-B6F0-DC44-FADB-4B95BDBE83B4}"/>
          </ac:spMkLst>
        </pc:spChg>
        <pc:spChg chg="mod">
          <ac:chgData name="Desiree Kollmitz" userId="S::desiree.kollmitz@stud.uni-bamberg.de::25390bc7-1dc1-4d6b-baae-4bc9687c5753" providerId="AD" clId="Web-{9E2ED643-2B4F-B46B-F95E-E8A706BF3DC5}" dt="2025-01-15T15:30:06.427" v="421" actId="14100"/>
          <ac:spMkLst>
            <pc:docMk/>
            <pc:sldMk cId="680717969" sldId="256"/>
            <ac:spMk id="48" creationId="{932CF4BA-F6C3-F3B9-0CB6-103DEDF1C8F1}"/>
          </ac:spMkLst>
        </pc:spChg>
        <pc:spChg chg="mod">
          <ac:chgData name="Desiree Kollmitz" userId="S::desiree.kollmitz@stud.uni-bamberg.de::25390bc7-1dc1-4d6b-baae-4bc9687c5753" providerId="AD" clId="Web-{9E2ED643-2B4F-B46B-F95E-E8A706BF3DC5}" dt="2025-01-15T16:36:07.344" v="924" actId="1076"/>
          <ac:spMkLst>
            <pc:docMk/>
            <pc:sldMk cId="680717969" sldId="256"/>
            <ac:spMk id="49" creationId="{658792D7-6764-4486-BF32-C696D660D987}"/>
          </ac:spMkLst>
        </pc:spChg>
        <pc:spChg chg="mod">
          <ac:chgData name="Desiree Kollmitz" userId="S::desiree.kollmitz@stud.uni-bamberg.de::25390bc7-1dc1-4d6b-baae-4bc9687c5753" providerId="AD" clId="Web-{9E2ED643-2B4F-B46B-F95E-E8A706BF3DC5}" dt="2025-01-15T16:36:12.782" v="925" actId="1076"/>
          <ac:spMkLst>
            <pc:docMk/>
            <pc:sldMk cId="680717969" sldId="256"/>
            <ac:spMk id="50" creationId="{7D2873CC-61E4-9626-C802-99290A1CFD1B}"/>
          </ac:spMkLst>
        </pc:spChg>
        <pc:spChg chg="add mod">
          <ac:chgData name="Desiree Kollmitz" userId="S::desiree.kollmitz@stud.uni-bamberg.de::25390bc7-1dc1-4d6b-baae-4bc9687c5753" providerId="AD" clId="Web-{9E2ED643-2B4F-B46B-F95E-E8A706BF3DC5}" dt="2025-01-15T16:41:44.138" v="1011" actId="1076"/>
          <ac:spMkLst>
            <pc:docMk/>
            <pc:sldMk cId="680717969" sldId="256"/>
            <ac:spMk id="51" creationId="{3B9C0D2A-3ECB-7FDD-C7D9-ED83B20DC189}"/>
          </ac:spMkLst>
        </pc:spChg>
        <pc:spChg chg="del mod">
          <ac:chgData name="Desiree Kollmitz" userId="S::desiree.kollmitz@stud.uni-bamberg.de::25390bc7-1dc1-4d6b-baae-4bc9687c5753" providerId="AD" clId="Web-{9E2ED643-2B4F-B46B-F95E-E8A706BF3DC5}" dt="2025-01-15T16:19:09.774" v="742"/>
          <ac:spMkLst>
            <pc:docMk/>
            <pc:sldMk cId="680717969" sldId="256"/>
            <ac:spMk id="52" creationId="{2852876E-1F07-08DD-2A20-4FEB91E697B0}"/>
          </ac:spMkLst>
        </pc:spChg>
        <pc:graphicFrameChg chg="mod modGraphic">
          <ac:chgData name="Desiree Kollmitz" userId="S::desiree.kollmitz@stud.uni-bamberg.de::25390bc7-1dc1-4d6b-baae-4bc9687c5753" providerId="AD" clId="Web-{9E2ED643-2B4F-B46B-F95E-E8A706BF3DC5}" dt="2025-01-15T16:41:17.606" v="996" actId="1076"/>
          <ac:graphicFrameMkLst>
            <pc:docMk/>
            <pc:sldMk cId="680717969" sldId="256"/>
            <ac:graphicFrameMk id="18" creationId="{516761FA-958F-E48A-8CBC-04DEFAE7A0FA}"/>
          </ac:graphicFrameMkLst>
        </pc:graphicFrameChg>
        <pc:picChg chg="del mod">
          <ac:chgData name="Desiree Kollmitz" userId="S::desiree.kollmitz@stud.uni-bamberg.de::25390bc7-1dc1-4d6b-baae-4bc9687c5753" providerId="AD" clId="Web-{9E2ED643-2B4F-B46B-F95E-E8A706BF3DC5}" dt="2025-01-15T16:03:32.160" v="599"/>
          <ac:picMkLst>
            <pc:docMk/>
            <pc:sldMk cId="680717969" sldId="256"/>
            <ac:picMk id="6" creationId="{93AA4E38-D38A-4EC1-0177-AEBCFF420FA9}"/>
          </ac:picMkLst>
        </pc:picChg>
        <pc:picChg chg="mod">
          <ac:chgData name="Desiree Kollmitz" userId="S::desiree.kollmitz@stud.uni-bamberg.de::25390bc7-1dc1-4d6b-baae-4bc9687c5753" providerId="AD" clId="Web-{9E2ED643-2B4F-B46B-F95E-E8A706BF3DC5}" dt="2025-01-15T16:25:47.758" v="867" actId="1076"/>
          <ac:picMkLst>
            <pc:docMk/>
            <pc:sldMk cId="680717969" sldId="256"/>
            <ac:picMk id="7" creationId="{B08F4253-343D-5316-5A15-A7F85E50E70B}"/>
          </ac:picMkLst>
        </pc:picChg>
        <pc:picChg chg="mod">
          <ac:chgData name="Desiree Kollmitz" userId="S::desiree.kollmitz@stud.uni-bamberg.de::25390bc7-1dc1-4d6b-baae-4bc9687c5753" providerId="AD" clId="Web-{9E2ED643-2B4F-B46B-F95E-E8A706BF3DC5}" dt="2025-01-15T16:41:17.653" v="997" actId="1076"/>
          <ac:picMkLst>
            <pc:docMk/>
            <pc:sldMk cId="680717969" sldId="256"/>
            <ac:picMk id="8" creationId="{F5C22EC3-A4DD-EBE0-5C8D-934ECF47BF1C}"/>
          </ac:picMkLst>
        </pc:picChg>
        <pc:picChg chg="del mod">
          <ac:chgData name="Desiree Kollmitz" userId="S::desiree.kollmitz@stud.uni-bamberg.de::25390bc7-1dc1-4d6b-baae-4bc9687c5753" providerId="AD" clId="Web-{9E2ED643-2B4F-B46B-F95E-E8A706BF3DC5}" dt="2025-01-15T15:51:35.805" v="460"/>
          <ac:picMkLst>
            <pc:docMk/>
            <pc:sldMk cId="680717969" sldId="256"/>
            <ac:picMk id="9" creationId="{02B0AAF8-746C-C957-4BA1-C9B1D81B223D}"/>
          </ac:picMkLst>
        </pc:picChg>
        <pc:picChg chg="del mod">
          <ac:chgData name="Desiree Kollmitz" userId="S::desiree.kollmitz@stud.uni-bamberg.de::25390bc7-1dc1-4d6b-baae-4bc9687c5753" providerId="AD" clId="Web-{9E2ED643-2B4F-B46B-F95E-E8A706BF3DC5}" dt="2025-01-15T15:53:21.934" v="483"/>
          <ac:picMkLst>
            <pc:docMk/>
            <pc:sldMk cId="680717969" sldId="256"/>
            <ac:picMk id="10" creationId="{D5003263-D5B2-ECAF-19E4-14F270EA8EEA}"/>
          </ac:picMkLst>
        </pc:picChg>
        <pc:picChg chg="mod">
          <ac:chgData name="Desiree Kollmitz" userId="S::desiree.kollmitz@stud.uni-bamberg.de::25390bc7-1dc1-4d6b-baae-4bc9687c5753" providerId="AD" clId="Web-{9E2ED643-2B4F-B46B-F95E-E8A706BF3DC5}" dt="2025-01-15T16:12:45.400" v="659" actId="1076"/>
          <ac:picMkLst>
            <pc:docMk/>
            <pc:sldMk cId="680717969" sldId="256"/>
            <ac:picMk id="11" creationId="{8FFC517A-180C-CE2D-9B19-587896CB2015}"/>
          </ac:picMkLst>
        </pc:picChg>
        <pc:picChg chg="mod">
          <ac:chgData name="Desiree Kollmitz" userId="S::desiree.kollmitz@stud.uni-bamberg.de::25390bc7-1dc1-4d6b-baae-4bc9687c5753" providerId="AD" clId="Web-{9E2ED643-2B4F-B46B-F95E-E8A706BF3DC5}" dt="2025-01-15T14:43:49.353" v="242" actId="1076"/>
          <ac:picMkLst>
            <pc:docMk/>
            <pc:sldMk cId="680717969" sldId="256"/>
            <ac:picMk id="13" creationId="{5D2FDAF8-D42D-0F0A-DAE7-BDE685A86119}"/>
          </ac:picMkLst>
        </pc:picChg>
        <pc:picChg chg="del mod">
          <ac:chgData name="Desiree Kollmitz" userId="S::desiree.kollmitz@stud.uni-bamberg.de::25390bc7-1dc1-4d6b-baae-4bc9687c5753" providerId="AD" clId="Web-{9E2ED643-2B4F-B46B-F95E-E8A706BF3DC5}" dt="2025-01-15T15:53:19.246" v="481"/>
          <ac:picMkLst>
            <pc:docMk/>
            <pc:sldMk cId="680717969" sldId="256"/>
            <ac:picMk id="15" creationId="{E273AFCE-5D8C-2245-6EB5-5E42D8EBE3B8}"/>
          </ac:picMkLst>
        </pc:picChg>
        <pc:picChg chg="mod">
          <ac:chgData name="Desiree Kollmitz" userId="S::desiree.kollmitz@stud.uni-bamberg.de::25390bc7-1dc1-4d6b-baae-4bc9687c5753" providerId="AD" clId="Web-{9E2ED643-2B4F-B46B-F95E-E8A706BF3DC5}" dt="2025-01-15T16:12:59.151" v="663" actId="1076"/>
          <ac:picMkLst>
            <pc:docMk/>
            <pc:sldMk cId="680717969" sldId="256"/>
            <ac:picMk id="16" creationId="{3955DB47-4CF0-546A-5312-9005C2939100}"/>
          </ac:picMkLst>
        </pc:picChg>
        <pc:picChg chg="del mod">
          <ac:chgData name="Desiree Kollmitz" userId="S::desiree.kollmitz@stud.uni-bamberg.de::25390bc7-1dc1-4d6b-baae-4bc9687c5753" providerId="AD" clId="Web-{9E2ED643-2B4F-B46B-F95E-E8A706BF3DC5}" dt="2025-01-15T15:53:32.184" v="484"/>
          <ac:picMkLst>
            <pc:docMk/>
            <pc:sldMk cId="680717969" sldId="256"/>
            <ac:picMk id="17" creationId="{B30E888E-EC04-CF99-71F4-657EDD4C1A58}"/>
          </ac:picMkLst>
        </pc:picChg>
        <pc:picChg chg="mod">
          <ac:chgData name="Desiree Kollmitz" userId="S::desiree.kollmitz@stud.uni-bamberg.de::25390bc7-1dc1-4d6b-baae-4bc9687c5753" providerId="AD" clId="Web-{9E2ED643-2B4F-B46B-F95E-E8A706BF3DC5}" dt="2025-01-15T16:13:01.182" v="664" actId="1076"/>
          <ac:picMkLst>
            <pc:docMk/>
            <pc:sldMk cId="680717969" sldId="256"/>
            <ac:picMk id="19" creationId="{4C32D3CB-4C62-48DA-F2F7-3F831B74D212}"/>
          </ac:picMkLst>
        </pc:picChg>
        <pc:picChg chg="mod">
          <ac:chgData name="Desiree Kollmitz" userId="S::desiree.kollmitz@stud.uni-bamberg.de::25390bc7-1dc1-4d6b-baae-4bc9687c5753" providerId="AD" clId="Web-{9E2ED643-2B4F-B46B-F95E-E8A706BF3DC5}" dt="2025-01-15T16:12:55.869" v="662" actId="1076"/>
          <ac:picMkLst>
            <pc:docMk/>
            <pc:sldMk cId="680717969" sldId="256"/>
            <ac:picMk id="20" creationId="{8D4173A8-8838-1D63-7CA0-FCE883E1F4CB}"/>
          </ac:picMkLst>
        </pc:picChg>
        <pc:picChg chg="mod">
          <ac:chgData name="Desiree Kollmitz" userId="S::desiree.kollmitz@stud.uni-bamberg.de::25390bc7-1dc1-4d6b-baae-4bc9687c5753" providerId="AD" clId="Web-{9E2ED643-2B4F-B46B-F95E-E8A706BF3DC5}" dt="2025-01-15T16:12:41.072" v="658" actId="1076"/>
          <ac:picMkLst>
            <pc:docMk/>
            <pc:sldMk cId="680717969" sldId="256"/>
            <ac:picMk id="21" creationId="{0F7E95A3-99BA-2B89-C117-68786C041AFA}"/>
          </ac:picMkLst>
        </pc:picChg>
        <pc:picChg chg="mod">
          <ac:chgData name="Desiree Kollmitz" userId="S::desiree.kollmitz@stud.uni-bamberg.de::25390bc7-1dc1-4d6b-baae-4bc9687c5753" providerId="AD" clId="Web-{9E2ED643-2B4F-B46B-F95E-E8A706BF3DC5}" dt="2025-01-15T16:12:52.307" v="661" actId="1076"/>
          <ac:picMkLst>
            <pc:docMk/>
            <pc:sldMk cId="680717969" sldId="256"/>
            <ac:picMk id="23" creationId="{F2EFE62E-6F41-8BAB-4E87-73A97F7C65F1}"/>
          </ac:picMkLst>
        </pc:picChg>
        <pc:picChg chg="mod">
          <ac:chgData name="Desiree Kollmitz" userId="S::desiree.kollmitz@stud.uni-bamberg.de::25390bc7-1dc1-4d6b-baae-4bc9687c5753" providerId="AD" clId="Web-{9E2ED643-2B4F-B46B-F95E-E8A706BF3DC5}" dt="2025-01-15T16:13:03.932" v="665" actId="1076"/>
          <ac:picMkLst>
            <pc:docMk/>
            <pc:sldMk cId="680717969" sldId="256"/>
            <ac:picMk id="24" creationId="{D9B42AB7-E122-A7C4-9A33-6CB33D51D386}"/>
          </ac:picMkLst>
        </pc:picChg>
        <pc:picChg chg="mod">
          <ac:chgData name="Desiree Kollmitz" userId="S::desiree.kollmitz@stud.uni-bamberg.de::25390bc7-1dc1-4d6b-baae-4bc9687c5753" providerId="AD" clId="Web-{9E2ED643-2B4F-B46B-F95E-E8A706BF3DC5}" dt="2025-01-15T16:12:47.260" v="660" actId="1076"/>
          <ac:picMkLst>
            <pc:docMk/>
            <pc:sldMk cId="680717969" sldId="256"/>
            <ac:picMk id="25" creationId="{B3D328FB-189B-B951-39D0-37E1BD10A395}"/>
          </ac:picMkLst>
        </pc:picChg>
        <pc:picChg chg="del mod">
          <ac:chgData name="Desiree Kollmitz" userId="S::desiree.kollmitz@stud.uni-bamberg.de::25390bc7-1dc1-4d6b-baae-4bc9687c5753" providerId="AD" clId="Web-{9E2ED643-2B4F-B46B-F95E-E8A706BF3DC5}" dt="2025-01-15T15:53:19.949" v="482"/>
          <ac:picMkLst>
            <pc:docMk/>
            <pc:sldMk cId="680717969" sldId="256"/>
            <ac:picMk id="26" creationId="{46C82697-976E-A835-4C2D-A3110D6BC7B0}"/>
          </ac:picMkLst>
        </pc:picChg>
        <pc:picChg chg="mod">
          <ac:chgData name="Desiree Kollmitz" userId="S::desiree.kollmitz@stud.uni-bamberg.de::25390bc7-1dc1-4d6b-baae-4bc9687c5753" providerId="AD" clId="Web-{9E2ED643-2B4F-B46B-F95E-E8A706BF3DC5}" dt="2025-01-15T16:25:32.382" v="865" actId="1076"/>
          <ac:picMkLst>
            <pc:docMk/>
            <pc:sldMk cId="680717969" sldId="256"/>
            <ac:picMk id="27" creationId="{3EC00E9E-8DA3-B43B-AA7A-ABF669D2C22C}"/>
          </ac:picMkLst>
        </pc:picChg>
        <pc:picChg chg="del mod">
          <ac:chgData name="Desiree Kollmitz" userId="S::desiree.kollmitz@stud.uni-bamberg.de::25390bc7-1dc1-4d6b-baae-4bc9687c5753" providerId="AD" clId="Web-{9E2ED643-2B4F-B46B-F95E-E8A706BF3DC5}" dt="2025-01-15T15:51:37.992" v="463"/>
          <ac:picMkLst>
            <pc:docMk/>
            <pc:sldMk cId="680717969" sldId="256"/>
            <ac:picMk id="28" creationId="{1F5457CA-7FE1-846F-877A-E0877C6846A8}"/>
          </ac:picMkLst>
        </pc:picChg>
        <pc:picChg chg="del mod">
          <ac:chgData name="Desiree Kollmitz" userId="S::desiree.kollmitz@stud.uni-bamberg.de::25390bc7-1dc1-4d6b-baae-4bc9687c5753" providerId="AD" clId="Web-{9E2ED643-2B4F-B46B-F95E-E8A706BF3DC5}" dt="2025-01-15T16:04:41.929" v="605"/>
          <ac:picMkLst>
            <pc:docMk/>
            <pc:sldMk cId="680717969" sldId="256"/>
            <ac:picMk id="29" creationId="{CDF3D9BF-4BED-39F8-499B-1C1CD833C09F}"/>
          </ac:picMkLst>
        </pc:picChg>
        <pc:picChg chg="del mod">
          <ac:chgData name="Desiree Kollmitz" userId="S::desiree.kollmitz@stud.uni-bamberg.de::25390bc7-1dc1-4d6b-baae-4bc9687c5753" providerId="AD" clId="Web-{9E2ED643-2B4F-B46B-F95E-E8A706BF3DC5}" dt="2025-01-15T15:51:36.555" v="461"/>
          <ac:picMkLst>
            <pc:docMk/>
            <pc:sldMk cId="680717969" sldId="256"/>
            <ac:picMk id="30" creationId="{D2BE625E-EF91-5188-13FC-C769B2C0CEBA}"/>
          </ac:picMkLst>
        </pc:picChg>
        <pc:picChg chg="del mod">
          <ac:chgData name="Desiree Kollmitz" userId="S::desiree.kollmitz@stud.uni-bamberg.de::25390bc7-1dc1-4d6b-baae-4bc9687c5753" providerId="AD" clId="Web-{9E2ED643-2B4F-B46B-F95E-E8A706BF3DC5}" dt="2025-01-15T15:51:39.352" v="465"/>
          <ac:picMkLst>
            <pc:docMk/>
            <pc:sldMk cId="680717969" sldId="256"/>
            <ac:picMk id="31" creationId="{AAAF17B4-56EF-94EA-E3A7-F3BE7BA3DF99}"/>
          </ac:picMkLst>
        </pc:picChg>
        <pc:picChg chg="mod">
          <ac:chgData name="Desiree Kollmitz" userId="S::desiree.kollmitz@stud.uni-bamberg.de::25390bc7-1dc1-4d6b-baae-4bc9687c5753" providerId="AD" clId="Web-{9E2ED643-2B4F-B46B-F95E-E8A706BF3DC5}" dt="2025-01-15T16:31:52.022" v="914" actId="1076"/>
          <ac:picMkLst>
            <pc:docMk/>
            <pc:sldMk cId="680717969" sldId="256"/>
            <ac:picMk id="32" creationId="{A613E378-4292-B6D6-940D-E4A2E90F1D0C}"/>
          </ac:picMkLst>
        </pc:picChg>
        <pc:picChg chg="del mod">
          <ac:chgData name="Desiree Kollmitz" userId="S::desiree.kollmitz@stud.uni-bamberg.de::25390bc7-1dc1-4d6b-baae-4bc9687c5753" providerId="AD" clId="Web-{9E2ED643-2B4F-B46B-F95E-E8A706BF3DC5}" dt="2025-01-15T15:51:37.242" v="462"/>
          <ac:picMkLst>
            <pc:docMk/>
            <pc:sldMk cId="680717969" sldId="256"/>
            <ac:picMk id="33" creationId="{7A57429E-6F23-2238-D6B3-893526FCD2C9}"/>
          </ac:picMkLst>
        </pc:picChg>
        <pc:picChg chg="mod modCrop">
          <ac:chgData name="Desiree Kollmitz" userId="S::desiree.kollmitz@stud.uni-bamberg.de::25390bc7-1dc1-4d6b-baae-4bc9687c5753" providerId="AD" clId="Web-{9E2ED643-2B4F-B46B-F95E-E8A706BF3DC5}" dt="2025-01-15T16:35:57.344" v="920" actId="1076"/>
          <ac:picMkLst>
            <pc:docMk/>
            <pc:sldMk cId="680717969" sldId="256"/>
            <ac:picMk id="34" creationId="{9BD07E33-EFD8-75CB-6C13-37EFC07CF78E}"/>
          </ac:picMkLst>
        </pc:picChg>
        <pc:picChg chg="del mod">
          <ac:chgData name="Desiree Kollmitz" userId="S::desiree.kollmitz@stud.uni-bamberg.de::25390bc7-1dc1-4d6b-baae-4bc9687c5753" providerId="AD" clId="Web-{9E2ED643-2B4F-B46B-F95E-E8A706BF3DC5}" dt="2025-01-15T15:51:38.805" v="464"/>
          <ac:picMkLst>
            <pc:docMk/>
            <pc:sldMk cId="680717969" sldId="256"/>
            <ac:picMk id="35" creationId="{116EDA9E-6A27-F543-F42F-7B43D7BA6413}"/>
          </ac:picMkLst>
        </pc:picChg>
        <pc:picChg chg="mod modCrop">
          <ac:chgData name="Desiree Kollmitz" userId="S::desiree.kollmitz@stud.uni-bamberg.de::25390bc7-1dc1-4d6b-baae-4bc9687c5753" providerId="AD" clId="Web-{9E2ED643-2B4F-B46B-F95E-E8A706BF3DC5}" dt="2025-01-15T16:10:22.363" v="633" actId="1076"/>
          <ac:picMkLst>
            <pc:docMk/>
            <pc:sldMk cId="680717969" sldId="256"/>
            <ac:picMk id="36" creationId="{ED939261-1736-6A4F-7F4B-365A1A69B1E2}"/>
          </ac:picMkLst>
        </pc:picChg>
        <pc:picChg chg="mod">
          <ac:chgData name="Desiree Kollmitz" userId="S::desiree.kollmitz@stud.uni-bamberg.de::25390bc7-1dc1-4d6b-baae-4bc9687c5753" providerId="AD" clId="Web-{9E2ED643-2B4F-B46B-F95E-E8A706BF3DC5}" dt="2025-01-15T16:41:17.700" v="998" actId="1076"/>
          <ac:picMkLst>
            <pc:docMk/>
            <pc:sldMk cId="680717969" sldId="256"/>
            <ac:picMk id="37" creationId="{A3374BC2-C843-0350-418F-B3E1A67DD6F3}"/>
          </ac:picMkLst>
        </pc:picChg>
        <pc:picChg chg="del mod">
          <ac:chgData name="Desiree Kollmitz" userId="S::desiree.kollmitz@stud.uni-bamberg.de::25390bc7-1dc1-4d6b-baae-4bc9687c5753" providerId="AD" clId="Web-{9E2ED643-2B4F-B46B-F95E-E8A706BF3DC5}" dt="2025-01-15T16:30:03.893" v="893"/>
          <ac:picMkLst>
            <pc:docMk/>
            <pc:sldMk cId="680717969" sldId="256"/>
            <ac:picMk id="38" creationId="{863C5DB5-EB7F-FE51-5842-16FCC2CCFA56}"/>
          </ac:picMkLst>
        </pc:picChg>
        <pc:picChg chg="del mod">
          <ac:chgData name="Desiree Kollmitz" userId="S::desiree.kollmitz@stud.uni-bamberg.de::25390bc7-1dc1-4d6b-baae-4bc9687c5753" providerId="AD" clId="Web-{9E2ED643-2B4F-B46B-F95E-E8A706BF3DC5}" dt="2025-01-15T15:48:45.376" v="445"/>
          <ac:picMkLst>
            <pc:docMk/>
            <pc:sldMk cId="680717969" sldId="256"/>
            <ac:picMk id="39" creationId="{4BEE9BD8-618C-1D77-1F21-F944A9F31FBC}"/>
          </ac:picMkLst>
        </pc:picChg>
        <pc:picChg chg="del mod">
          <ac:chgData name="Desiree Kollmitz" userId="S::desiree.kollmitz@stud.uni-bamberg.de::25390bc7-1dc1-4d6b-baae-4bc9687c5753" providerId="AD" clId="Web-{9E2ED643-2B4F-B46B-F95E-E8A706BF3DC5}" dt="2025-01-15T16:05:03.742" v="607"/>
          <ac:picMkLst>
            <pc:docMk/>
            <pc:sldMk cId="680717969" sldId="256"/>
            <ac:picMk id="40" creationId="{D2FCDC46-EC63-C29B-E285-1D1AF87AC27B}"/>
          </ac:picMkLst>
        </pc:picChg>
        <pc:picChg chg="mod">
          <ac:chgData name="Desiree Kollmitz" userId="S::desiree.kollmitz@stud.uni-bamberg.de::25390bc7-1dc1-4d6b-baae-4bc9687c5753" providerId="AD" clId="Web-{9E2ED643-2B4F-B46B-F95E-E8A706BF3DC5}" dt="2025-01-15T16:41:17.747" v="999" actId="1076"/>
          <ac:picMkLst>
            <pc:docMk/>
            <pc:sldMk cId="680717969" sldId="256"/>
            <ac:picMk id="41" creationId="{6D443248-9FC1-CE1C-9C84-49F84A434E7A}"/>
          </ac:picMkLst>
        </pc:picChg>
        <pc:picChg chg="mod">
          <ac:chgData name="Desiree Kollmitz" userId="S::desiree.kollmitz@stud.uni-bamberg.de::25390bc7-1dc1-4d6b-baae-4bc9687c5753" providerId="AD" clId="Web-{9E2ED643-2B4F-B46B-F95E-E8A706BF3DC5}" dt="2025-01-15T16:41:17.794" v="1000" actId="1076"/>
          <ac:picMkLst>
            <pc:docMk/>
            <pc:sldMk cId="680717969" sldId="256"/>
            <ac:picMk id="42" creationId="{3CEF6F53-75BF-A9FC-6265-35CDC80131F5}"/>
          </ac:picMkLst>
        </pc:picChg>
        <pc:picChg chg="del mod">
          <ac:chgData name="Desiree Kollmitz" userId="S::desiree.kollmitz@stud.uni-bamberg.de::25390bc7-1dc1-4d6b-baae-4bc9687c5753" providerId="AD" clId="Web-{9E2ED643-2B4F-B46B-F95E-E8A706BF3DC5}" dt="2025-01-15T15:48:46.783" v="446"/>
          <ac:picMkLst>
            <pc:docMk/>
            <pc:sldMk cId="680717969" sldId="256"/>
            <ac:picMk id="43" creationId="{3E2DA68A-1964-4D6E-CEE0-ED0A7B2D04B0}"/>
          </ac:picMkLst>
        </pc:picChg>
        <pc:picChg chg="add mod">
          <ac:chgData name="Desiree Kollmitz" userId="S::desiree.kollmitz@stud.uni-bamberg.de::25390bc7-1dc1-4d6b-baae-4bc9687c5753" providerId="AD" clId="Web-{9E2ED643-2B4F-B46B-F95E-E8A706BF3DC5}" dt="2025-01-15T16:41:17.934" v="1003" actId="1076"/>
          <ac:picMkLst>
            <pc:docMk/>
            <pc:sldMk cId="680717969" sldId="256"/>
            <ac:picMk id="53" creationId="{86425F21-69C7-9540-7B79-BBB50A39DDEC}"/>
          </ac:picMkLst>
        </pc:picChg>
        <pc:picChg chg="add mod">
          <ac:chgData name="Desiree Kollmitz" userId="S::desiree.kollmitz@stud.uni-bamberg.de::25390bc7-1dc1-4d6b-baae-4bc9687c5753" providerId="AD" clId="Web-{9E2ED643-2B4F-B46B-F95E-E8A706BF3DC5}" dt="2025-01-15T16:41:17.965" v="1004" actId="1076"/>
          <ac:picMkLst>
            <pc:docMk/>
            <pc:sldMk cId="680717969" sldId="256"/>
            <ac:picMk id="54" creationId="{C3E2B8A8-EF62-05BE-6F65-8C44C6D8FC73}"/>
          </ac:picMkLst>
        </pc:picChg>
        <pc:picChg chg="add mod">
          <ac:chgData name="Desiree Kollmitz" userId="S::desiree.kollmitz@stud.uni-bamberg.de::25390bc7-1dc1-4d6b-baae-4bc9687c5753" providerId="AD" clId="Web-{9E2ED643-2B4F-B46B-F95E-E8A706BF3DC5}" dt="2025-01-15T16:41:18.012" v="1005" actId="1076"/>
          <ac:picMkLst>
            <pc:docMk/>
            <pc:sldMk cId="680717969" sldId="256"/>
            <ac:picMk id="55" creationId="{DFC2FFD8-FAD5-852B-4786-6383FD79EE5B}"/>
          </ac:picMkLst>
        </pc:picChg>
        <pc:picChg chg="add mod">
          <ac:chgData name="Desiree Kollmitz" userId="S::desiree.kollmitz@stud.uni-bamberg.de::25390bc7-1dc1-4d6b-baae-4bc9687c5753" providerId="AD" clId="Web-{9E2ED643-2B4F-B46B-F95E-E8A706BF3DC5}" dt="2025-01-15T16:41:18.059" v="1006" actId="1076"/>
          <ac:picMkLst>
            <pc:docMk/>
            <pc:sldMk cId="680717969" sldId="256"/>
            <ac:picMk id="56" creationId="{4DCAC651-B379-FB77-B050-14F24965FBAA}"/>
          </ac:picMkLst>
        </pc:picChg>
        <pc:picChg chg="add mod">
          <ac:chgData name="Desiree Kollmitz" userId="S::desiree.kollmitz@stud.uni-bamberg.de::25390bc7-1dc1-4d6b-baae-4bc9687c5753" providerId="AD" clId="Web-{9E2ED643-2B4F-B46B-F95E-E8A706BF3DC5}" dt="2025-01-15T16:41:18.106" v="1007" actId="1076"/>
          <ac:picMkLst>
            <pc:docMk/>
            <pc:sldMk cId="680717969" sldId="256"/>
            <ac:picMk id="57" creationId="{B3616ADD-A1EF-E01E-7BC8-DEA1FDBF17E1}"/>
          </ac:picMkLst>
        </pc:picChg>
        <pc:picChg chg="add mod">
          <ac:chgData name="Desiree Kollmitz" userId="S::desiree.kollmitz@stud.uni-bamberg.de::25390bc7-1dc1-4d6b-baae-4bc9687c5753" providerId="AD" clId="Web-{9E2ED643-2B4F-B46B-F95E-E8A706BF3DC5}" dt="2025-01-15T16:41:18.153" v="1008" actId="1076"/>
          <ac:picMkLst>
            <pc:docMk/>
            <pc:sldMk cId="680717969" sldId="256"/>
            <ac:picMk id="58" creationId="{1E0E8931-BDAF-69D0-C5A5-4D9E096D1602}"/>
          </ac:picMkLst>
        </pc:picChg>
        <pc:picChg chg="add mod">
          <ac:chgData name="Desiree Kollmitz" userId="S::desiree.kollmitz@stud.uni-bamberg.de::25390bc7-1dc1-4d6b-baae-4bc9687c5753" providerId="AD" clId="Web-{9E2ED643-2B4F-B46B-F95E-E8A706BF3DC5}" dt="2025-01-15T16:25:54.211" v="869" actId="1076"/>
          <ac:picMkLst>
            <pc:docMk/>
            <pc:sldMk cId="680717969" sldId="256"/>
            <ac:picMk id="59" creationId="{B38F0AB0-6FED-10BA-315A-0AA7B94C6E6F}"/>
          </ac:picMkLst>
        </pc:picChg>
        <pc:picChg chg="add mod">
          <ac:chgData name="Desiree Kollmitz" userId="S::desiree.kollmitz@stud.uni-bamberg.de::25390bc7-1dc1-4d6b-baae-4bc9687c5753" providerId="AD" clId="Web-{9E2ED643-2B4F-B46B-F95E-E8A706BF3DC5}" dt="2025-01-15T16:25:28.242" v="864" actId="1076"/>
          <ac:picMkLst>
            <pc:docMk/>
            <pc:sldMk cId="680717969" sldId="256"/>
            <ac:picMk id="60" creationId="{7672B907-16F3-7DB0-12BC-2A63AD211A71}"/>
          </ac:picMkLst>
        </pc:picChg>
        <pc:picChg chg="add mod">
          <ac:chgData name="Desiree Kollmitz" userId="S::desiree.kollmitz@stud.uni-bamberg.de::25390bc7-1dc1-4d6b-baae-4bc9687c5753" providerId="AD" clId="Web-{9E2ED643-2B4F-B46B-F95E-E8A706BF3DC5}" dt="2025-01-15T16:25:59.212" v="870" actId="1076"/>
          <ac:picMkLst>
            <pc:docMk/>
            <pc:sldMk cId="680717969" sldId="256"/>
            <ac:picMk id="61" creationId="{41FFFDFA-53AE-1597-FEC0-D8C5915BE1BC}"/>
          </ac:picMkLst>
        </pc:picChg>
        <pc:picChg chg="add mod">
          <ac:chgData name="Desiree Kollmitz" userId="S::desiree.kollmitz@stud.uni-bamberg.de::25390bc7-1dc1-4d6b-baae-4bc9687c5753" providerId="AD" clId="Web-{9E2ED643-2B4F-B46B-F95E-E8A706BF3DC5}" dt="2025-01-15T16:25:50.930" v="868" actId="1076"/>
          <ac:picMkLst>
            <pc:docMk/>
            <pc:sldMk cId="680717969" sldId="256"/>
            <ac:picMk id="62" creationId="{75FDAFF4-C66D-7F0C-9776-8E1E77E5DD3F}"/>
          </ac:picMkLst>
        </pc:picChg>
        <pc:picChg chg="add mod ord">
          <ac:chgData name="Desiree Kollmitz" userId="S::desiree.kollmitz@stud.uni-bamberg.de::25390bc7-1dc1-4d6b-baae-4bc9687c5753" providerId="AD" clId="Web-{9E2ED643-2B4F-B46B-F95E-E8A706BF3DC5}" dt="2025-01-15T16:41:23.981" v="1009" actId="1076"/>
          <ac:picMkLst>
            <pc:docMk/>
            <pc:sldMk cId="680717969" sldId="256"/>
            <ac:picMk id="63" creationId="{2F28D830-53DA-DB3E-0CC5-F181A2AC6C15}"/>
          </ac:picMkLst>
        </pc:picChg>
        <pc:picChg chg="add del mod">
          <ac:chgData name="Desiree Kollmitz" userId="S::desiree.kollmitz@stud.uni-bamberg.de::25390bc7-1dc1-4d6b-baae-4bc9687c5753" providerId="AD" clId="Web-{9E2ED643-2B4F-B46B-F95E-E8A706BF3DC5}" dt="2025-01-15T16:06:20.729" v="610"/>
          <ac:picMkLst>
            <pc:docMk/>
            <pc:sldMk cId="680717969" sldId="256"/>
            <ac:picMk id="64" creationId="{F585044F-5269-73DB-F387-F78689BE9D14}"/>
          </ac:picMkLst>
        </pc:picChg>
        <pc:picChg chg="add mod ord">
          <ac:chgData name="Desiree Kollmitz" userId="S::desiree.kollmitz@stud.uni-bamberg.de::25390bc7-1dc1-4d6b-baae-4bc9687c5753" providerId="AD" clId="Web-{9E2ED643-2B4F-B46B-F95E-E8A706BF3DC5}" dt="2025-01-15T16:41:17.512" v="994" actId="1076"/>
          <ac:picMkLst>
            <pc:docMk/>
            <pc:sldMk cId="680717969" sldId="256"/>
            <ac:picMk id="65" creationId="{4304176B-F2AD-3312-FA87-A0BBC5DB0A03}"/>
          </ac:picMkLst>
        </pc:picChg>
        <pc:picChg chg="add mod ord">
          <ac:chgData name="Desiree Kollmitz" userId="S::desiree.kollmitz@stud.uni-bamberg.de::25390bc7-1dc1-4d6b-baae-4bc9687c5753" providerId="AD" clId="Web-{9E2ED643-2B4F-B46B-F95E-E8A706BF3DC5}" dt="2025-01-15T16:41:17.418" v="993" actId="1076"/>
          <ac:picMkLst>
            <pc:docMk/>
            <pc:sldMk cId="680717969" sldId="256"/>
            <ac:picMk id="66" creationId="{6E71BE94-C1AD-B63B-5BB5-35252FEBAE27}"/>
          </ac:picMkLst>
        </pc:picChg>
        <pc:picChg chg="add mod ord modCrop">
          <ac:chgData name="Desiree Kollmitz" userId="S::desiree.kollmitz@stud.uni-bamberg.de::25390bc7-1dc1-4d6b-baae-4bc9687c5753" providerId="AD" clId="Web-{9E2ED643-2B4F-B46B-F95E-E8A706BF3DC5}" dt="2025-01-15T16:36:44.361" v="928" actId="1076"/>
          <ac:picMkLst>
            <pc:docMk/>
            <pc:sldMk cId="680717969" sldId="256"/>
            <ac:picMk id="67" creationId="{EE688137-6615-1974-DC0F-C9242109885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7E594-5BBA-4A5E-A850-76B3B14213C5}" type="datetimeFigureOut">
              <a:rPr lang="de-DE" smtClean="0"/>
              <a:t>18.01.2025</a:t>
            </a:fld>
            <a:endParaRPr lang="de-DE"/>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45F84-D526-43B1-BE77-987FEA7DB0C2}" type="slidenum">
              <a:rPr lang="de-DE" smtClean="0"/>
              <a:t>‹#›</a:t>
            </a:fld>
            <a:endParaRPr lang="de-DE"/>
          </a:p>
        </p:txBody>
      </p:sp>
    </p:spTree>
    <p:extLst>
      <p:ext uri="{BB962C8B-B14F-4D97-AF65-F5344CB8AC3E}">
        <p14:creationId xmlns:p14="http://schemas.microsoft.com/office/powerpoint/2010/main" val="141577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49645F84-D526-43B1-BE77-987FEA7DB0C2}" type="slidenum">
              <a:rPr lang="de-DE" smtClean="0"/>
              <a:t>1</a:t>
            </a:fld>
            <a:endParaRPr lang="de-DE"/>
          </a:p>
        </p:txBody>
      </p:sp>
    </p:spTree>
    <p:extLst>
      <p:ext uri="{BB962C8B-B14F-4D97-AF65-F5344CB8AC3E}">
        <p14:creationId xmlns:p14="http://schemas.microsoft.com/office/powerpoint/2010/main" val="298398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285" y="7003858"/>
            <a:ext cx="25729882" cy="14899288"/>
          </a:xfrm>
        </p:spPr>
        <p:txBody>
          <a:bodyPr anchor="b"/>
          <a:lstStyle>
            <a:lvl1pPr algn="ctr">
              <a:defRPr sz="7016"/>
            </a:lvl1pPr>
          </a:lstStyle>
          <a:p>
            <a:r>
              <a:rPr lang="en-US"/>
              <a:t>Click to edit Master title style</a:t>
            </a:r>
          </a:p>
        </p:txBody>
      </p:sp>
      <p:sp>
        <p:nvSpPr>
          <p:cNvPr id="3" name="Subtitle 2"/>
          <p:cNvSpPr>
            <a:spLocks noGrp="1"/>
          </p:cNvSpPr>
          <p:nvPr>
            <p:ph type="subTitle" idx="1"/>
          </p:nvPr>
        </p:nvSpPr>
        <p:spPr>
          <a:xfrm>
            <a:off x="3783807" y="22477720"/>
            <a:ext cx="22702838" cy="10332415"/>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en-US"/>
              <a:t>Click to edit Master subtitle style</a:t>
            </a:r>
          </a:p>
        </p:txBody>
      </p:sp>
      <p:sp>
        <p:nvSpPr>
          <p:cNvPr id="4" name="Date Placeholder 3"/>
          <p:cNvSpPr>
            <a:spLocks noGrp="1"/>
          </p:cNvSpPr>
          <p:nvPr>
            <p:ph type="dt" sz="half" idx="10"/>
          </p:nvPr>
        </p:nvSpPr>
        <p:spPr/>
        <p:txBody>
          <a:bodyPr/>
          <a:lstStyle/>
          <a:p>
            <a:fld id="{B1E7D19D-4D3D-4516-AD79-46843BF6114E}" type="datetimeFigureOut">
              <a:rPr lang="de-DE" smtClean="0"/>
              <a:t>18.01.2025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12686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E7D19D-4D3D-4516-AD79-46843BF6114E}" type="datetimeFigureOut">
              <a:rPr lang="de-DE" smtClean="0"/>
              <a:t>18.01.2025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99021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2293" y="2278485"/>
            <a:ext cx="6527065" cy="3626748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098" y="2278485"/>
            <a:ext cx="19202817" cy="362674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E7D19D-4D3D-4516-AD79-46843BF6114E}" type="datetimeFigureOut">
              <a:rPr lang="de-DE" smtClean="0"/>
              <a:t>18.01.2025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364098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E7D19D-4D3D-4516-AD79-46843BF6114E}" type="datetimeFigureOut">
              <a:rPr lang="de-DE" smtClean="0"/>
              <a:t>18.01.2025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158308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331" y="10669252"/>
            <a:ext cx="26108264" cy="17801873"/>
          </a:xfrm>
        </p:spPr>
        <p:txBody>
          <a:bodyPr anchor="b"/>
          <a:lstStyle>
            <a:lvl1pPr>
              <a:defRPr sz="7016"/>
            </a:lvl1pPr>
          </a:lstStyle>
          <a:p>
            <a:r>
              <a:rPr lang="en-US"/>
              <a:t>Click to edit Master title style</a:t>
            </a:r>
          </a:p>
        </p:txBody>
      </p:sp>
      <p:sp>
        <p:nvSpPr>
          <p:cNvPr id="3" name="Text Placeholder 2"/>
          <p:cNvSpPr>
            <a:spLocks noGrp="1"/>
          </p:cNvSpPr>
          <p:nvPr>
            <p:ph type="body" idx="1"/>
          </p:nvPr>
        </p:nvSpPr>
        <p:spPr>
          <a:xfrm>
            <a:off x="2065331" y="28639534"/>
            <a:ext cx="26108264" cy="9361584"/>
          </a:xfrm>
        </p:spPr>
        <p:txBody>
          <a:bodyPr/>
          <a:lstStyle>
            <a:lvl1pPr marL="0" indent="0">
              <a:buNone/>
              <a:defRPr sz="2806">
                <a:solidFill>
                  <a:schemeClr val="tx1">
                    <a:tint val="82000"/>
                  </a:schemeClr>
                </a:solidFill>
              </a:defRPr>
            </a:lvl1pPr>
            <a:lvl2pPr marL="534604" indent="0">
              <a:buNone/>
              <a:defRPr sz="2339">
                <a:solidFill>
                  <a:schemeClr val="tx1">
                    <a:tint val="82000"/>
                  </a:schemeClr>
                </a:solidFill>
              </a:defRPr>
            </a:lvl2pPr>
            <a:lvl3pPr marL="1069208" indent="0">
              <a:buNone/>
              <a:defRPr sz="2105">
                <a:solidFill>
                  <a:schemeClr val="tx1">
                    <a:tint val="82000"/>
                  </a:schemeClr>
                </a:solidFill>
              </a:defRPr>
            </a:lvl3pPr>
            <a:lvl4pPr marL="1603812" indent="0">
              <a:buNone/>
              <a:defRPr sz="1871">
                <a:solidFill>
                  <a:schemeClr val="tx1">
                    <a:tint val="82000"/>
                  </a:schemeClr>
                </a:solidFill>
              </a:defRPr>
            </a:lvl4pPr>
            <a:lvl5pPr marL="2138416" indent="0">
              <a:buNone/>
              <a:defRPr sz="1871">
                <a:solidFill>
                  <a:schemeClr val="tx1">
                    <a:tint val="82000"/>
                  </a:schemeClr>
                </a:solidFill>
              </a:defRPr>
            </a:lvl5pPr>
            <a:lvl6pPr marL="2673020" indent="0">
              <a:buNone/>
              <a:defRPr sz="1871">
                <a:solidFill>
                  <a:schemeClr val="tx1">
                    <a:tint val="82000"/>
                  </a:schemeClr>
                </a:solidFill>
              </a:defRPr>
            </a:lvl6pPr>
            <a:lvl7pPr marL="3207624" indent="0">
              <a:buNone/>
              <a:defRPr sz="1871">
                <a:solidFill>
                  <a:schemeClr val="tx1">
                    <a:tint val="82000"/>
                  </a:schemeClr>
                </a:solidFill>
              </a:defRPr>
            </a:lvl7pPr>
            <a:lvl8pPr marL="3742228" indent="0">
              <a:buNone/>
              <a:defRPr sz="1871">
                <a:solidFill>
                  <a:schemeClr val="tx1">
                    <a:tint val="82000"/>
                  </a:schemeClr>
                </a:solidFill>
              </a:defRPr>
            </a:lvl8pPr>
            <a:lvl9pPr marL="4276832" indent="0">
              <a:buNone/>
              <a:defRPr sz="1871">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7D19D-4D3D-4516-AD79-46843BF6114E}" type="datetimeFigureOut">
              <a:rPr lang="de-DE" smtClean="0"/>
              <a:t>18.01.2025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129653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095" y="11392410"/>
            <a:ext cx="12864943" cy="27153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4417" y="11392410"/>
            <a:ext cx="12864943" cy="27153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E7D19D-4D3D-4516-AD79-46843BF6114E}" type="datetimeFigureOut">
              <a:rPr lang="de-DE" smtClean="0"/>
              <a:t>18.01.2025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154255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039" y="2278493"/>
            <a:ext cx="26108264" cy="8271880"/>
          </a:xfrm>
        </p:spPr>
        <p:txBody>
          <a:bodyPr/>
          <a:lstStyle/>
          <a:p>
            <a:r>
              <a:rPr lang="en-US"/>
              <a:t>Click to edit Master title style</a:t>
            </a:r>
          </a:p>
        </p:txBody>
      </p:sp>
      <p:sp>
        <p:nvSpPr>
          <p:cNvPr id="3" name="Text Placeholder 2"/>
          <p:cNvSpPr>
            <a:spLocks noGrp="1"/>
          </p:cNvSpPr>
          <p:nvPr>
            <p:ph type="body" idx="1"/>
          </p:nvPr>
        </p:nvSpPr>
        <p:spPr>
          <a:xfrm>
            <a:off x="2085041" y="10490926"/>
            <a:ext cx="12805816" cy="5141440"/>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en-US"/>
              <a:t>Click to edit Master text styles</a:t>
            </a:r>
          </a:p>
        </p:txBody>
      </p:sp>
      <p:sp>
        <p:nvSpPr>
          <p:cNvPr id="4" name="Content Placeholder 3"/>
          <p:cNvSpPr>
            <a:spLocks noGrp="1"/>
          </p:cNvSpPr>
          <p:nvPr>
            <p:ph sz="half" idx="2"/>
          </p:nvPr>
        </p:nvSpPr>
        <p:spPr>
          <a:xfrm>
            <a:off x="2085041" y="15632367"/>
            <a:ext cx="12805816" cy="22992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4419" y="10490926"/>
            <a:ext cx="12868884" cy="5141440"/>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en-US"/>
              <a:t>Click to edit Master text styles</a:t>
            </a:r>
          </a:p>
        </p:txBody>
      </p:sp>
      <p:sp>
        <p:nvSpPr>
          <p:cNvPr id="6" name="Content Placeholder 5"/>
          <p:cNvSpPr>
            <a:spLocks noGrp="1"/>
          </p:cNvSpPr>
          <p:nvPr>
            <p:ph sz="quarter" idx="4"/>
          </p:nvPr>
        </p:nvSpPr>
        <p:spPr>
          <a:xfrm>
            <a:off x="15324419" y="15632367"/>
            <a:ext cx="12868884" cy="22992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E7D19D-4D3D-4516-AD79-46843BF6114E}" type="datetimeFigureOut">
              <a:rPr lang="de-DE" smtClean="0"/>
              <a:t>18.01.2025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196777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E7D19D-4D3D-4516-AD79-46843BF6114E}" type="datetimeFigureOut">
              <a:rPr lang="de-DE" smtClean="0"/>
              <a:t>18.01.2025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360780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7D19D-4D3D-4516-AD79-46843BF6114E}" type="datetimeFigureOut">
              <a:rPr lang="de-DE" smtClean="0"/>
              <a:t>18.01.2025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23482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037" y="2853056"/>
            <a:ext cx="9763008" cy="9985692"/>
          </a:xfrm>
        </p:spPr>
        <p:txBody>
          <a:bodyPr anchor="b"/>
          <a:lstStyle>
            <a:lvl1pPr>
              <a:defRPr sz="3742"/>
            </a:lvl1pPr>
          </a:lstStyle>
          <a:p>
            <a:r>
              <a:rPr lang="en-US"/>
              <a:t>Click to edit Master title style</a:t>
            </a:r>
          </a:p>
        </p:txBody>
      </p:sp>
      <p:sp>
        <p:nvSpPr>
          <p:cNvPr id="3" name="Content Placeholder 2"/>
          <p:cNvSpPr>
            <a:spLocks noGrp="1"/>
          </p:cNvSpPr>
          <p:nvPr>
            <p:ph idx="1"/>
          </p:nvPr>
        </p:nvSpPr>
        <p:spPr>
          <a:xfrm>
            <a:off x="12868884" y="6161816"/>
            <a:ext cx="15324414" cy="30412774"/>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037" y="12838748"/>
            <a:ext cx="9763008" cy="23785368"/>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en-US"/>
              <a:t>Click to edit Master text styles</a:t>
            </a:r>
          </a:p>
        </p:txBody>
      </p:sp>
      <p:sp>
        <p:nvSpPr>
          <p:cNvPr id="5" name="Date Placeholder 4"/>
          <p:cNvSpPr>
            <a:spLocks noGrp="1"/>
          </p:cNvSpPr>
          <p:nvPr>
            <p:ph type="dt" sz="half" idx="10"/>
          </p:nvPr>
        </p:nvSpPr>
        <p:spPr/>
        <p:txBody>
          <a:bodyPr/>
          <a:lstStyle/>
          <a:p>
            <a:fld id="{B1E7D19D-4D3D-4516-AD79-46843BF6114E}" type="datetimeFigureOut">
              <a:rPr lang="de-DE" smtClean="0"/>
              <a:t>18.01.2025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338698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037" y="2853056"/>
            <a:ext cx="9763008" cy="9985692"/>
          </a:xfrm>
        </p:spPr>
        <p:txBody>
          <a:bodyPr anchor="b"/>
          <a:lstStyle>
            <a:lvl1pPr>
              <a:defRPr sz="3742"/>
            </a:lvl1pPr>
          </a:lstStyle>
          <a:p>
            <a:r>
              <a:rPr lang="en-US"/>
              <a:t>Click to edit Master title style</a:t>
            </a:r>
          </a:p>
        </p:txBody>
      </p:sp>
      <p:sp>
        <p:nvSpPr>
          <p:cNvPr id="3" name="Picture Placeholder 2"/>
          <p:cNvSpPr>
            <a:spLocks noGrp="1" noChangeAspect="1"/>
          </p:cNvSpPr>
          <p:nvPr>
            <p:ph type="pic" idx="1"/>
          </p:nvPr>
        </p:nvSpPr>
        <p:spPr>
          <a:xfrm>
            <a:off x="12868884" y="6161816"/>
            <a:ext cx="15324414" cy="30412774"/>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n-US"/>
              <a:t>Click icon to add picture</a:t>
            </a:r>
          </a:p>
        </p:txBody>
      </p:sp>
      <p:sp>
        <p:nvSpPr>
          <p:cNvPr id="4" name="Text Placeholder 3"/>
          <p:cNvSpPr>
            <a:spLocks noGrp="1"/>
          </p:cNvSpPr>
          <p:nvPr>
            <p:ph type="body" sz="half" idx="2"/>
          </p:nvPr>
        </p:nvSpPr>
        <p:spPr>
          <a:xfrm>
            <a:off x="2085037" y="12838748"/>
            <a:ext cx="9763008" cy="23785368"/>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en-US"/>
              <a:t>Click to edit Master text styles</a:t>
            </a:r>
          </a:p>
        </p:txBody>
      </p:sp>
      <p:sp>
        <p:nvSpPr>
          <p:cNvPr id="5" name="Date Placeholder 4"/>
          <p:cNvSpPr>
            <a:spLocks noGrp="1"/>
          </p:cNvSpPr>
          <p:nvPr>
            <p:ph type="dt" sz="half" idx="10"/>
          </p:nvPr>
        </p:nvSpPr>
        <p:spPr/>
        <p:txBody>
          <a:bodyPr/>
          <a:lstStyle/>
          <a:p>
            <a:fld id="{B1E7D19D-4D3D-4516-AD79-46843BF6114E}" type="datetimeFigureOut">
              <a:rPr lang="de-DE" smtClean="0"/>
              <a:t>18.01.2025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1F6D2DF-CE46-4077-BCDA-60077652668E}" type="slidenum">
              <a:rPr lang="de-DE" smtClean="0"/>
              <a:t>‹#›</a:t>
            </a:fld>
            <a:endParaRPr lang="de-DE"/>
          </a:p>
        </p:txBody>
      </p:sp>
    </p:spTree>
    <p:extLst>
      <p:ext uri="{BB962C8B-B14F-4D97-AF65-F5344CB8AC3E}">
        <p14:creationId xmlns:p14="http://schemas.microsoft.com/office/powerpoint/2010/main" val="366189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095" y="2278493"/>
            <a:ext cx="26108264" cy="827188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095" y="11392410"/>
            <a:ext cx="26108264" cy="271535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094" y="39665401"/>
            <a:ext cx="6810851" cy="2278480"/>
          </a:xfrm>
          <a:prstGeom prst="rect">
            <a:avLst/>
          </a:prstGeom>
        </p:spPr>
        <p:txBody>
          <a:bodyPr vert="horz" lIns="91440" tIns="45720" rIns="91440" bIns="45720" rtlCol="0" anchor="ctr"/>
          <a:lstStyle>
            <a:lvl1pPr algn="l">
              <a:defRPr sz="1403">
                <a:solidFill>
                  <a:schemeClr val="tx1">
                    <a:tint val="82000"/>
                  </a:schemeClr>
                </a:solidFill>
              </a:defRPr>
            </a:lvl1pPr>
          </a:lstStyle>
          <a:p>
            <a:fld id="{B1E7D19D-4D3D-4516-AD79-46843BF6114E}" type="datetimeFigureOut">
              <a:rPr lang="de-DE" smtClean="0"/>
              <a:t>18.01.2025</a:t>
            </a:fld>
            <a:endParaRPr lang="de-DE"/>
          </a:p>
        </p:txBody>
      </p:sp>
      <p:sp>
        <p:nvSpPr>
          <p:cNvPr id="5" name="Footer Placeholder 4"/>
          <p:cNvSpPr>
            <a:spLocks noGrp="1"/>
          </p:cNvSpPr>
          <p:nvPr>
            <p:ph type="ftr" sz="quarter" idx="3"/>
          </p:nvPr>
        </p:nvSpPr>
        <p:spPr>
          <a:xfrm>
            <a:off x="10027088" y="39665401"/>
            <a:ext cx="10216277" cy="2278480"/>
          </a:xfrm>
          <a:prstGeom prst="rect">
            <a:avLst/>
          </a:prstGeom>
        </p:spPr>
        <p:txBody>
          <a:bodyPr vert="horz" lIns="91440" tIns="45720" rIns="91440" bIns="45720" rtlCol="0" anchor="ctr"/>
          <a:lstStyle>
            <a:lvl1pPr algn="ctr">
              <a:defRPr sz="140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78506" y="39665401"/>
            <a:ext cx="6810851" cy="2278480"/>
          </a:xfrm>
          <a:prstGeom prst="rect">
            <a:avLst/>
          </a:prstGeom>
        </p:spPr>
        <p:txBody>
          <a:bodyPr vert="horz" lIns="91440" tIns="45720" rIns="91440" bIns="45720" rtlCol="0" anchor="ctr"/>
          <a:lstStyle>
            <a:lvl1pPr algn="r">
              <a:defRPr sz="1403">
                <a:solidFill>
                  <a:schemeClr val="tx1">
                    <a:tint val="82000"/>
                  </a:schemeClr>
                </a:solidFill>
              </a:defRPr>
            </a:lvl1pPr>
          </a:lstStyle>
          <a:p>
            <a:fld id="{E1F6D2DF-CE46-4077-BCDA-60077652668E}" type="slidenum">
              <a:rPr lang="de-DE" smtClean="0"/>
              <a:t>‹#›</a:t>
            </a:fld>
            <a:endParaRPr lang="de-DE"/>
          </a:p>
        </p:txBody>
      </p:sp>
    </p:spTree>
    <p:extLst>
      <p:ext uri="{BB962C8B-B14F-4D97-AF65-F5344CB8AC3E}">
        <p14:creationId xmlns:p14="http://schemas.microsoft.com/office/powerpoint/2010/main" val="911966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Picture 66" descr="A screen shot of a computer&#10;&#10;Description automatically generated">
            <a:extLst>
              <a:ext uri="{FF2B5EF4-FFF2-40B4-BE49-F238E27FC236}">
                <a16:creationId xmlns:a16="http://schemas.microsoft.com/office/drawing/2014/main" id="{EE688137-6615-1974-DC0F-C92421098854}"/>
              </a:ext>
            </a:extLst>
          </p:cNvPr>
          <p:cNvPicPr>
            <a:picLocks noChangeAspect="1"/>
          </p:cNvPicPr>
          <p:nvPr/>
        </p:nvPicPr>
        <p:blipFill>
          <a:blip r:embed="rId3"/>
          <a:srcRect l="5344" t="2387" r="6978" b="74240"/>
          <a:stretch/>
        </p:blipFill>
        <p:spPr>
          <a:xfrm>
            <a:off x="11406520" y="16900466"/>
            <a:ext cx="9699485" cy="3360313"/>
          </a:xfrm>
          <a:prstGeom prst="rect">
            <a:avLst/>
          </a:prstGeom>
        </p:spPr>
      </p:pic>
      <p:pic>
        <p:nvPicPr>
          <p:cNvPr id="66" name="Picture 65">
            <a:extLst>
              <a:ext uri="{FF2B5EF4-FFF2-40B4-BE49-F238E27FC236}">
                <a16:creationId xmlns:a16="http://schemas.microsoft.com/office/drawing/2014/main" id="{6E71BE94-C1AD-B63B-5BB5-35252FEBAE27}"/>
              </a:ext>
            </a:extLst>
          </p:cNvPr>
          <p:cNvPicPr>
            <a:picLocks noChangeAspect="1"/>
          </p:cNvPicPr>
          <p:nvPr/>
        </p:nvPicPr>
        <p:blipFill>
          <a:blip r:embed="rId4"/>
          <a:stretch>
            <a:fillRect/>
          </a:stretch>
        </p:blipFill>
        <p:spPr>
          <a:xfrm>
            <a:off x="14630494" y="28755861"/>
            <a:ext cx="14219338" cy="7796032"/>
          </a:xfrm>
          <a:prstGeom prst="rect">
            <a:avLst/>
          </a:prstGeom>
        </p:spPr>
      </p:pic>
      <p:pic>
        <p:nvPicPr>
          <p:cNvPr id="65" name="Picture 64" descr="A screenshot of a graph&#10;&#10;Description automatically generated">
            <a:extLst>
              <a:ext uri="{FF2B5EF4-FFF2-40B4-BE49-F238E27FC236}">
                <a16:creationId xmlns:a16="http://schemas.microsoft.com/office/drawing/2014/main" id="{4304176B-F2AD-3312-FA87-A0BBC5DB0A03}"/>
              </a:ext>
            </a:extLst>
          </p:cNvPr>
          <p:cNvPicPr>
            <a:picLocks noChangeAspect="1"/>
          </p:cNvPicPr>
          <p:nvPr/>
        </p:nvPicPr>
        <p:blipFill>
          <a:blip r:embed="rId5"/>
          <a:stretch>
            <a:fillRect/>
          </a:stretch>
        </p:blipFill>
        <p:spPr>
          <a:xfrm>
            <a:off x="1085210" y="28766937"/>
            <a:ext cx="13410741" cy="7646402"/>
          </a:xfrm>
          <a:prstGeom prst="rect">
            <a:avLst/>
          </a:prstGeom>
        </p:spPr>
      </p:pic>
      <p:sp>
        <p:nvSpPr>
          <p:cNvPr id="45" name="TextBox 44">
            <a:extLst>
              <a:ext uri="{FF2B5EF4-FFF2-40B4-BE49-F238E27FC236}">
                <a16:creationId xmlns:a16="http://schemas.microsoft.com/office/drawing/2014/main" id="{3AE88DC4-E067-740E-BFDA-3D2B71DFBAA7}"/>
              </a:ext>
            </a:extLst>
          </p:cNvPr>
          <p:cNvSpPr txBox="1"/>
          <p:nvPr/>
        </p:nvSpPr>
        <p:spPr>
          <a:xfrm>
            <a:off x="11569560" y="8055795"/>
            <a:ext cx="17465957" cy="8698745"/>
          </a:xfrm>
          <a:prstGeom prst="rect">
            <a:avLst/>
          </a:prstGeom>
          <a:ln>
            <a:solidFill>
              <a:srgbClr val="0D4D7B"/>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algn="l"/>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2" name="Title 1">
            <a:extLst>
              <a:ext uri="{FF2B5EF4-FFF2-40B4-BE49-F238E27FC236}">
                <a16:creationId xmlns:a16="http://schemas.microsoft.com/office/drawing/2014/main" id="{BFAB04E8-F1B4-50C1-6A73-581E0CD32951}"/>
              </a:ext>
            </a:extLst>
          </p:cNvPr>
          <p:cNvSpPr>
            <a:spLocks noGrp="1"/>
          </p:cNvSpPr>
          <p:nvPr>
            <p:ph type="ctrTitle"/>
          </p:nvPr>
        </p:nvSpPr>
        <p:spPr>
          <a:xfrm>
            <a:off x="3849127" y="807250"/>
            <a:ext cx="25364266" cy="2226979"/>
          </a:xfrm>
        </p:spPr>
        <p:txBody>
          <a:bodyPr>
            <a:noAutofit/>
          </a:bodyPr>
          <a:lstStyle>
            <a:defPPr>
              <a:defRPr lang="en-US"/>
            </a:defPPr>
            <a:lvl1pPr marL="0" algn="l" defTabSz="1294242" rtl="0" eaLnBrk="1" latinLnBrk="0" hangingPunct="1">
              <a:defRPr sz="5095" kern="1200">
                <a:solidFill>
                  <a:schemeClr val="tx1"/>
                </a:solidFill>
                <a:latin typeface="+mn-lt"/>
                <a:ea typeface="+mn-ea"/>
                <a:cs typeface="+mn-cs"/>
              </a:defRPr>
            </a:lvl1pPr>
            <a:lvl2pPr marL="1294242" algn="l" defTabSz="1294242" rtl="0" eaLnBrk="1" latinLnBrk="0" hangingPunct="1">
              <a:defRPr sz="5095" kern="1200">
                <a:solidFill>
                  <a:schemeClr val="tx1"/>
                </a:solidFill>
                <a:latin typeface="+mn-lt"/>
                <a:ea typeface="+mn-ea"/>
                <a:cs typeface="+mn-cs"/>
              </a:defRPr>
            </a:lvl2pPr>
            <a:lvl3pPr marL="2588484" algn="l" defTabSz="1294242" rtl="0" eaLnBrk="1" latinLnBrk="0" hangingPunct="1">
              <a:defRPr sz="5095" kern="1200">
                <a:solidFill>
                  <a:schemeClr val="tx1"/>
                </a:solidFill>
                <a:latin typeface="+mn-lt"/>
                <a:ea typeface="+mn-ea"/>
                <a:cs typeface="+mn-cs"/>
              </a:defRPr>
            </a:lvl3pPr>
            <a:lvl4pPr marL="3882725" algn="l" defTabSz="1294242" rtl="0" eaLnBrk="1" latinLnBrk="0" hangingPunct="1">
              <a:defRPr sz="5095" kern="1200">
                <a:solidFill>
                  <a:schemeClr val="tx1"/>
                </a:solidFill>
                <a:latin typeface="+mn-lt"/>
                <a:ea typeface="+mn-ea"/>
                <a:cs typeface="+mn-cs"/>
              </a:defRPr>
            </a:lvl4pPr>
            <a:lvl5pPr marL="5176967" algn="l" defTabSz="1294242" rtl="0" eaLnBrk="1" latinLnBrk="0" hangingPunct="1">
              <a:defRPr sz="5095" kern="1200">
                <a:solidFill>
                  <a:schemeClr val="tx1"/>
                </a:solidFill>
                <a:latin typeface="+mn-lt"/>
                <a:ea typeface="+mn-ea"/>
                <a:cs typeface="+mn-cs"/>
              </a:defRPr>
            </a:lvl5pPr>
            <a:lvl6pPr marL="6471209" algn="l" defTabSz="1294242" rtl="0" eaLnBrk="1" latinLnBrk="0" hangingPunct="1">
              <a:defRPr sz="5095" kern="1200">
                <a:solidFill>
                  <a:schemeClr val="tx1"/>
                </a:solidFill>
                <a:latin typeface="+mn-lt"/>
                <a:ea typeface="+mn-ea"/>
                <a:cs typeface="+mn-cs"/>
              </a:defRPr>
            </a:lvl6pPr>
            <a:lvl7pPr marL="7765451" algn="l" defTabSz="1294242" rtl="0" eaLnBrk="1" latinLnBrk="0" hangingPunct="1">
              <a:defRPr sz="5095" kern="1200">
                <a:solidFill>
                  <a:schemeClr val="tx1"/>
                </a:solidFill>
                <a:latin typeface="+mn-lt"/>
                <a:ea typeface="+mn-ea"/>
                <a:cs typeface="+mn-cs"/>
              </a:defRPr>
            </a:lvl7pPr>
            <a:lvl8pPr marL="9059692" algn="l" defTabSz="1294242" rtl="0" eaLnBrk="1" latinLnBrk="0" hangingPunct="1">
              <a:defRPr sz="5095" kern="1200">
                <a:solidFill>
                  <a:schemeClr val="tx1"/>
                </a:solidFill>
                <a:latin typeface="+mn-lt"/>
                <a:ea typeface="+mn-ea"/>
                <a:cs typeface="+mn-cs"/>
              </a:defRPr>
            </a:lvl8pPr>
            <a:lvl9pPr marL="10353934" algn="l" defTabSz="1294242" rtl="0" eaLnBrk="1" latinLnBrk="0" hangingPunct="1">
              <a:defRPr sz="5095" kern="1200">
                <a:solidFill>
                  <a:schemeClr val="tx1"/>
                </a:solidFill>
                <a:latin typeface="+mn-lt"/>
                <a:ea typeface="+mn-ea"/>
                <a:cs typeface="+mn-cs"/>
              </a:defRPr>
            </a:lvl9pPr>
          </a:lstStyle>
          <a:p>
            <a:pPr algn="ctr"/>
            <a:r>
              <a:rPr lang="de-DE" sz="8000" b="1" dirty="0">
                <a:solidFill>
                  <a:srgbClr val="0D4D7B"/>
                </a:solidFill>
              </a:rPr>
              <a:t>Spiegel, Spiegel in der Hand:</a:t>
            </a:r>
            <a:br>
              <a:rPr lang="de-DE" sz="8000" b="1" dirty="0">
                <a:solidFill>
                  <a:srgbClr val="0D4D7B"/>
                </a:solidFill>
              </a:rPr>
            </a:br>
            <a:r>
              <a:rPr lang="de-DE" sz="8000" b="1" dirty="0">
                <a:solidFill>
                  <a:srgbClr val="0D4D7B"/>
                </a:solidFill>
              </a:rPr>
              <a:t>Die Problematik der Interpretation von Spiegelbildern</a:t>
            </a:r>
            <a:endParaRPr lang="en-US" sz="8000" dirty="0"/>
          </a:p>
        </p:txBody>
      </p:sp>
      <p:sp>
        <p:nvSpPr>
          <p:cNvPr id="4" name="Text Box 2">
            <a:extLst>
              <a:ext uri="{FF2B5EF4-FFF2-40B4-BE49-F238E27FC236}">
                <a16:creationId xmlns:a16="http://schemas.microsoft.com/office/drawing/2014/main" id="{AD5AC9E6-24BC-985D-F3F7-90946B6CBB89}"/>
              </a:ext>
            </a:extLst>
          </p:cNvPr>
          <p:cNvSpPr txBox="1">
            <a:spLocks noChangeArrowheads="1"/>
          </p:cNvSpPr>
          <p:nvPr/>
        </p:nvSpPr>
        <p:spPr bwMode="auto">
          <a:xfrm>
            <a:off x="984882" y="4540474"/>
            <a:ext cx="28147630" cy="3099856"/>
          </a:xfrm>
          <a:prstGeom prst="roundRect">
            <a:avLst>
              <a:gd name="adj" fmla="val 8678"/>
            </a:avLst>
          </a:prstGeom>
          <a:solidFill>
            <a:srgbClr val="0D4D7B"/>
          </a:solidFill>
          <a:ln w="9525">
            <a:noFill/>
            <a:miter lim="800000"/>
            <a:headEnd/>
            <a:tailEnd/>
          </a:ln>
        </p:spPr>
        <p:txBody>
          <a:bodyPr rot="0" vert="horz" wrap="square" lIns="91440" tIns="45720" rIns="91440" bIns="45720" anchor="t" anchorCtr="0">
            <a:spAutoFit/>
          </a:bodyPr>
          <a:lstStyle>
            <a:defPPr>
              <a:defRPr lang="en-US"/>
            </a:defPPr>
            <a:lvl1pPr marL="0" algn="l" defTabSz="1294242" rtl="0" eaLnBrk="1" latinLnBrk="0" hangingPunct="1">
              <a:defRPr sz="5095" kern="1200">
                <a:solidFill>
                  <a:schemeClr val="tx1"/>
                </a:solidFill>
                <a:latin typeface="+mn-lt"/>
                <a:ea typeface="+mn-ea"/>
                <a:cs typeface="+mn-cs"/>
              </a:defRPr>
            </a:lvl1pPr>
            <a:lvl2pPr marL="1294242" algn="l" defTabSz="1294242" rtl="0" eaLnBrk="1" latinLnBrk="0" hangingPunct="1">
              <a:defRPr sz="5095" kern="1200">
                <a:solidFill>
                  <a:schemeClr val="tx1"/>
                </a:solidFill>
                <a:latin typeface="+mn-lt"/>
                <a:ea typeface="+mn-ea"/>
                <a:cs typeface="+mn-cs"/>
              </a:defRPr>
            </a:lvl2pPr>
            <a:lvl3pPr marL="2588484" algn="l" defTabSz="1294242" rtl="0" eaLnBrk="1" latinLnBrk="0" hangingPunct="1">
              <a:defRPr sz="5095" kern="1200">
                <a:solidFill>
                  <a:schemeClr val="tx1"/>
                </a:solidFill>
                <a:latin typeface="+mn-lt"/>
                <a:ea typeface="+mn-ea"/>
                <a:cs typeface="+mn-cs"/>
              </a:defRPr>
            </a:lvl3pPr>
            <a:lvl4pPr marL="3882725" algn="l" defTabSz="1294242" rtl="0" eaLnBrk="1" latinLnBrk="0" hangingPunct="1">
              <a:defRPr sz="5095" kern="1200">
                <a:solidFill>
                  <a:schemeClr val="tx1"/>
                </a:solidFill>
                <a:latin typeface="+mn-lt"/>
                <a:ea typeface="+mn-ea"/>
                <a:cs typeface="+mn-cs"/>
              </a:defRPr>
            </a:lvl4pPr>
            <a:lvl5pPr marL="5176967" algn="l" defTabSz="1294242" rtl="0" eaLnBrk="1" latinLnBrk="0" hangingPunct="1">
              <a:defRPr sz="5095" kern="1200">
                <a:solidFill>
                  <a:schemeClr val="tx1"/>
                </a:solidFill>
                <a:latin typeface="+mn-lt"/>
                <a:ea typeface="+mn-ea"/>
                <a:cs typeface="+mn-cs"/>
              </a:defRPr>
            </a:lvl5pPr>
            <a:lvl6pPr marL="6471209" algn="l" defTabSz="1294242" rtl="0" eaLnBrk="1" latinLnBrk="0" hangingPunct="1">
              <a:defRPr sz="5095" kern="1200">
                <a:solidFill>
                  <a:schemeClr val="tx1"/>
                </a:solidFill>
                <a:latin typeface="+mn-lt"/>
                <a:ea typeface="+mn-ea"/>
                <a:cs typeface="+mn-cs"/>
              </a:defRPr>
            </a:lvl6pPr>
            <a:lvl7pPr marL="7765451" algn="l" defTabSz="1294242" rtl="0" eaLnBrk="1" latinLnBrk="0" hangingPunct="1">
              <a:defRPr sz="5095" kern="1200">
                <a:solidFill>
                  <a:schemeClr val="tx1"/>
                </a:solidFill>
                <a:latin typeface="+mn-lt"/>
                <a:ea typeface="+mn-ea"/>
                <a:cs typeface="+mn-cs"/>
              </a:defRPr>
            </a:lvl7pPr>
            <a:lvl8pPr marL="9059692" algn="l" defTabSz="1294242" rtl="0" eaLnBrk="1" latinLnBrk="0" hangingPunct="1">
              <a:defRPr sz="5095" kern="1200">
                <a:solidFill>
                  <a:schemeClr val="tx1"/>
                </a:solidFill>
                <a:latin typeface="+mn-lt"/>
                <a:ea typeface="+mn-ea"/>
                <a:cs typeface="+mn-cs"/>
              </a:defRPr>
            </a:lvl8pPr>
            <a:lvl9pPr marL="10353934" algn="l" defTabSz="1294242" rtl="0" eaLnBrk="1" latinLnBrk="0" hangingPunct="1">
              <a:defRPr sz="5095" kern="1200">
                <a:solidFill>
                  <a:schemeClr val="tx1"/>
                </a:solidFill>
                <a:latin typeface="+mn-lt"/>
                <a:ea typeface="+mn-ea"/>
                <a:cs typeface="+mn-cs"/>
              </a:defRPr>
            </a:lvl9pPr>
          </a:lstStyle>
          <a:p>
            <a:pPr>
              <a:lnSpc>
                <a:spcPct val="115000"/>
              </a:lnSpc>
              <a:spcAft>
                <a:spcPts val="800"/>
              </a:spcAft>
            </a:pPr>
            <a:r>
              <a:rPr lang="en-GB" sz="4400" b="1" kern="100" dirty="0" err="1">
                <a:solidFill>
                  <a:schemeClr val="bg1"/>
                </a:solidFill>
                <a:effectLst/>
                <a:latin typeface="+mj-lt"/>
                <a:ea typeface="Aptos" panose="020B0004020202020204" pitchFamily="34" charset="0"/>
                <a:cs typeface="Times New Roman"/>
              </a:rPr>
              <a:t>Einleitung</a:t>
            </a:r>
            <a:r>
              <a:rPr lang="en-GB" sz="4400" b="1" kern="100" dirty="0">
                <a:solidFill>
                  <a:schemeClr val="bg1"/>
                </a:solidFill>
                <a:effectLst/>
                <a:latin typeface="+mj-lt"/>
                <a:ea typeface="Aptos" panose="020B0004020202020204" pitchFamily="34" charset="0"/>
                <a:cs typeface="Times New Roman"/>
              </a:rPr>
              <a:t>:</a:t>
            </a:r>
            <a:r>
              <a:rPr lang="en-GB" sz="4400" b="1" kern="100" dirty="0">
                <a:solidFill>
                  <a:schemeClr val="bg1"/>
                </a:solidFill>
                <a:latin typeface="Aptos Display"/>
                <a:ea typeface="+mn-lt"/>
                <a:cs typeface="Times New Roman"/>
              </a:rPr>
              <a:t> </a:t>
            </a:r>
            <a:r>
              <a:rPr lang="de" sz="3600" kern="100" dirty="0">
                <a:solidFill>
                  <a:schemeClr val="bg1"/>
                </a:solidFill>
                <a:ea typeface="+mn-lt"/>
                <a:cs typeface="+mn-lt"/>
              </a:rPr>
              <a:t>Spiegel sind Alltagsobjekte, doch wie gut verstehen wir wirklich, was in ihnen zu sehen ist? Genau dieser Frage ging Marco Bertamini in einer Reihe von Studien nach und deckte dabei Erstaunliches auf: Menschen haben oft Schwierigkeiten, Spiegelbilder richtig zu interpretieren und können nicht genau bestimmen, was eine andere Person – abhängig von ihrem Blickwinkel – im Spiegel erkennen kann.</a:t>
            </a:r>
            <a:endParaRPr lang="en-GB" sz="3600" dirty="0">
              <a:solidFill>
                <a:schemeClr val="bg1"/>
              </a:solidFill>
              <a:ea typeface="+mn-lt"/>
              <a:cs typeface="+mn-lt"/>
            </a:endParaRPr>
          </a:p>
          <a:p>
            <a:r>
              <a:rPr lang="de" sz="3600" kern="100" dirty="0">
                <a:solidFill>
                  <a:schemeClr val="bg1"/>
                </a:solidFill>
                <a:ea typeface="+mn-lt"/>
                <a:cs typeface="+mn-lt"/>
              </a:rPr>
              <a:t>Die Rolle der Gesichtserkennung im Zusammenhang mit Spiegeln wurde jedoch noch nicht untersucht. Damit beschäftigt sich diese Studie. </a:t>
            </a:r>
            <a:endParaRPr lang="de" sz="2800" kern="100" dirty="0">
              <a:solidFill>
                <a:schemeClr val="bg1"/>
              </a:solidFill>
            </a:endParaRPr>
          </a:p>
        </p:txBody>
      </p:sp>
      <p:sp>
        <p:nvSpPr>
          <p:cNvPr id="5" name="Text Box 2">
            <a:extLst>
              <a:ext uri="{FF2B5EF4-FFF2-40B4-BE49-F238E27FC236}">
                <a16:creationId xmlns:a16="http://schemas.microsoft.com/office/drawing/2014/main" id="{870819E9-2354-7CEC-9EF5-0A36F66A3B50}"/>
              </a:ext>
            </a:extLst>
          </p:cNvPr>
          <p:cNvSpPr txBox="1">
            <a:spLocks noChangeArrowheads="1"/>
          </p:cNvSpPr>
          <p:nvPr/>
        </p:nvSpPr>
        <p:spPr bwMode="auto">
          <a:xfrm>
            <a:off x="1045481" y="12924640"/>
            <a:ext cx="10329784" cy="14901515"/>
          </a:xfrm>
          <a:prstGeom prst="rect">
            <a:avLst/>
          </a:prstGeom>
          <a:solidFill>
            <a:srgbClr val="FFFFFF"/>
          </a:solidFill>
          <a:ln w="9525">
            <a:solidFill>
              <a:srgbClr val="0D4D7B"/>
            </a:solidFill>
            <a:miter lim="800000"/>
            <a:headEnd/>
            <a:tailEnd/>
          </a:ln>
        </p:spPr>
        <p:txBody>
          <a:bodyPr rot="0" vert="horz" wrap="square" lIns="91440" tIns="45720" rIns="91440" bIns="45720" anchor="t" anchorCtr="0">
            <a:spAutoFit/>
          </a:bodyPr>
          <a:lstStyle>
            <a:defPPr>
              <a:defRPr lang="en-US"/>
            </a:defPPr>
            <a:lvl1pPr marL="0" algn="l" defTabSz="1294242" rtl="0" eaLnBrk="1" latinLnBrk="0" hangingPunct="1">
              <a:defRPr sz="5095" kern="1200">
                <a:solidFill>
                  <a:schemeClr val="tx1"/>
                </a:solidFill>
                <a:latin typeface="+mn-lt"/>
                <a:ea typeface="+mn-ea"/>
                <a:cs typeface="+mn-cs"/>
              </a:defRPr>
            </a:lvl1pPr>
            <a:lvl2pPr marL="1294242" algn="l" defTabSz="1294242" rtl="0" eaLnBrk="1" latinLnBrk="0" hangingPunct="1">
              <a:defRPr sz="5095" kern="1200">
                <a:solidFill>
                  <a:schemeClr val="tx1"/>
                </a:solidFill>
                <a:latin typeface="+mn-lt"/>
                <a:ea typeface="+mn-ea"/>
                <a:cs typeface="+mn-cs"/>
              </a:defRPr>
            </a:lvl2pPr>
            <a:lvl3pPr marL="2588484" algn="l" defTabSz="1294242" rtl="0" eaLnBrk="1" latinLnBrk="0" hangingPunct="1">
              <a:defRPr sz="5095" kern="1200">
                <a:solidFill>
                  <a:schemeClr val="tx1"/>
                </a:solidFill>
                <a:latin typeface="+mn-lt"/>
                <a:ea typeface="+mn-ea"/>
                <a:cs typeface="+mn-cs"/>
              </a:defRPr>
            </a:lvl3pPr>
            <a:lvl4pPr marL="3882725" algn="l" defTabSz="1294242" rtl="0" eaLnBrk="1" latinLnBrk="0" hangingPunct="1">
              <a:defRPr sz="5095" kern="1200">
                <a:solidFill>
                  <a:schemeClr val="tx1"/>
                </a:solidFill>
                <a:latin typeface="+mn-lt"/>
                <a:ea typeface="+mn-ea"/>
                <a:cs typeface="+mn-cs"/>
              </a:defRPr>
            </a:lvl4pPr>
            <a:lvl5pPr marL="5176967" algn="l" defTabSz="1294242" rtl="0" eaLnBrk="1" latinLnBrk="0" hangingPunct="1">
              <a:defRPr sz="5095" kern="1200">
                <a:solidFill>
                  <a:schemeClr val="tx1"/>
                </a:solidFill>
                <a:latin typeface="+mn-lt"/>
                <a:ea typeface="+mn-ea"/>
                <a:cs typeface="+mn-cs"/>
              </a:defRPr>
            </a:lvl5pPr>
            <a:lvl6pPr marL="6471209" algn="l" defTabSz="1294242" rtl="0" eaLnBrk="1" latinLnBrk="0" hangingPunct="1">
              <a:defRPr sz="5095" kern="1200">
                <a:solidFill>
                  <a:schemeClr val="tx1"/>
                </a:solidFill>
                <a:latin typeface="+mn-lt"/>
                <a:ea typeface="+mn-ea"/>
                <a:cs typeface="+mn-cs"/>
              </a:defRPr>
            </a:lvl6pPr>
            <a:lvl7pPr marL="7765451" algn="l" defTabSz="1294242" rtl="0" eaLnBrk="1" latinLnBrk="0" hangingPunct="1">
              <a:defRPr sz="5095" kern="1200">
                <a:solidFill>
                  <a:schemeClr val="tx1"/>
                </a:solidFill>
                <a:latin typeface="+mn-lt"/>
                <a:ea typeface="+mn-ea"/>
                <a:cs typeface="+mn-cs"/>
              </a:defRPr>
            </a:lvl7pPr>
            <a:lvl8pPr marL="9059692" algn="l" defTabSz="1294242" rtl="0" eaLnBrk="1" latinLnBrk="0" hangingPunct="1">
              <a:defRPr sz="5095" kern="1200">
                <a:solidFill>
                  <a:schemeClr val="tx1"/>
                </a:solidFill>
                <a:latin typeface="+mn-lt"/>
                <a:ea typeface="+mn-ea"/>
                <a:cs typeface="+mn-cs"/>
              </a:defRPr>
            </a:lvl8pPr>
            <a:lvl9pPr marL="10353934" algn="l" defTabSz="1294242" rtl="0" eaLnBrk="1" latinLnBrk="0" hangingPunct="1">
              <a:defRPr sz="5095" kern="1200">
                <a:solidFill>
                  <a:schemeClr val="tx1"/>
                </a:solidFill>
                <a:latin typeface="+mn-lt"/>
                <a:ea typeface="+mn-ea"/>
                <a:cs typeface="+mn-cs"/>
              </a:defRPr>
            </a:lvl9pPr>
          </a:lstStyle>
          <a:p>
            <a:pPr>
              <a:lnSpc>
                <a:spcPct val="115000"/>
              </a:lnSpc>
              <a:spcBef>
                <a:spcPts val="1800"/>
              </a:spcBef>
            </a:pPr>
            <a:r>
              <a:rPr lang="de-DE" sz="4400" b="1" kern="100" dirty="0">
                <a:solidFill>
                  <a:srgbClr val="0D4D7B"/>
                </a:solidFill>
                <a:effectLst/>
                <a:latin typeface="Aptos Display"/>
                <a:ea typeface="Times New Roman" panose="02020603050405020304" pitchFamily="18" charset="0"/>
                <a:cs typeface="Times New Roman"/>
              </a:rPr>
              <a:t>Methodik:</a:t>
            </a:r>
            <a:endParaRPr lang="en-GB" sz="4400" b="1" kern="100" dirty="0">
              <a:solidFill>
                <a:srgbClr val="0D4D7B"/>
              </a:solidFill>
              <a:effectLst/>
              <a:latin typeface="Aptos Display"/>
              <a:ea typeface="Times New Roman" panose="02020603050405020304" pitchFamily="18" charset="0"/>
              <a:cs typeface="Times New Roman"/>
            </a:endParaRPr>
          </a:p>
          <a:p>
            <a:r>
              <a:rPr lang="en-GB" sz="3600" b="1" kern="100" dirty="0" err="1">
                <a:latin typeface="Aptos Display"/>
                <a:cs typeface="Times New Roman"/>
              </a:rPr>
              <a:t>Stichprobe</a:t>
            </a:r>
            <a:r>
              <a:rPr lang="en-GB" sz="3600" b="1" kern="100" dirty="0">
                <a:latin typeface="Aptos Display"/>
                <a:cs typeface="Times New Roman"/>
              </a:rPr>
              <a:t>:</a:t>
            </a:r>
            <a:r>
              <a:rPr lang="en-GB" sz="4400" b="1" kern="100" dirty="0">
                <a:latin typeface="Aptos Display"/>
                <a:cs typeface="Times New Roman"/>
              </a:rPr>
              <a:t> </a:t>
            </a:r>
            <a:endParaRPr lang="de-DE" sz="4400" dirty="0">
              <a:latin typeface="Aptos"/>
              <a:cs typeface="Times New Roman"/>
            </a:endParaRPr>
          </a:p>
          <a:p>
            <a:r>
              <a:rPr lang="en-GB" sz="3600" kern="100" dirty="0">
                <a:latin typeface="Aptos"/>
                <a:cs typeface="Times New Roman"/>
              </a:rPr>
              <a:t>Es </a:t>
            </a:r>
            <a:r>
              <a:rPr lang="en-GB" sz="3600" kern="100" dirty="0" err="1">
                <a:latin typeface="Aptos"/>
                <a:cs typeface="Times New Roman"/>
              </a:rPr>
              <a:t>wurden</a:t>
            </a:r>
            <a:r>
              <a:rPr lang="en-GB" sz="3600" kern="100" dirty="0">
                <a:latin typeface="Aptos"/>
                <a:cs typeface="Times New Roman"/>
              </a:rPr>
              <a:t> 12 </a:t>
            </a:r>
            <a:r>
              <a:rPr lang="en-GB" sz="3600" kern="100" dirty="0" err="1">
                <a:latin typeface="Aptos"/>
                <a:cs typeface="Times New Roman"/>
              </a:rPr>
              <a:t>Versuchspersonen</a:t>
            </a:r>
            <a:r>
              <a:rPr lang="en-GB" sz="3600" kern="100" dirty="0">
                <a:latin typeface="Aptos"/>
                <a:cs typeface="Times New Roman"/>
              </a:rPr>
              <a:t> </a:t>
            </a:r>
            <a:r>
              <a:rPr lang="en-GB" sz="3600" kern="100" dirty="0" err="1">
                <a:latin typeface="Aptos"/>
                <a:cs typeface="Times New Roman"/>
              </a:rPr>
              <a:t>rekrutiert</a:t>
            </a:r>
            <a:r>
              <a:rPr lang="en-GB" sz="3600" kern="100" dirty="0">
                <a:latin typeface="Aptos"/>
                <a:cs typeface="Times New Roman"/>
              </a:rPr>
              <a:t> (3 </a:t>
            </a:r>
            <a:r>
              <a:rPr lang="en-GB" sz="3600" kern="100" dirty="0" err="1">
                <a:latin typeface="Aptos"/>
                <a:cs typeface="Times New Roman"/>
              </a:rPr>
              <a:t>männlich</a:t>
            </a:r>
            <a:r>
              <a:rPr lang="en-GB" sz="3600" kern="100" dirty="0">
                <a:latin typeface="Aptos"/>
                <a:cs typeface="Times New Roman"/>
              </a:rPr>
              <a:t>, 9 </a:t>
            </a:r>
            <a:r>
              <a:rPr lang="en-GB" sz="3600" kern="100" dirty="0" err="1">
                <a:latin typeface="Aptos"/>
                <a:cs typeface="Times New Roman"/>
              </a:rPr>
              <a:t>weiblich</a:t>
            </a:r>
            <a:r>
              <a:rPr lang="en-GB" sz="3600" kern="100" dirty="0">
                <a:latin typeface="Aptos"/>
                <a:cs typeface="Times New Roman"/>
              </a:rPr>
              <a:t>, 83% </a:t>
            </a:r>
            <a:r>
              <a:rPr lang="en-GB" sz="3600" kern="100" dirty="0" err="1">
                <a:latin typeface="Aptos"/>
                <a:cs typeface="Times New Roman"/>
              </a:rPr>
              <a:t>Psychologiestudierende</a:t>
            </a:r>
            <a:r>
              <a:rPr lang="en-GB" sz="3600" kern="100" dirty="0">
                <a:latin typeface="Aptos"/>
                <a:cs typeface="Times New Roman"/>
              </a:rPr>
              <a:t>)</a:t>
            </a:r>
            <a:endParaRPr lang="en-GB" sz="3600" kern="100" dirty="0">
              <a:cs typeface="Times New Roman"/>
            </a:endParaRPr>
          </a:p>
          <a:p>
            <a:pPr>
              <a:lnSpc>
                <a:spcPct val="114999"/>
              </a:lnSpc>
              <a:spcBef>
                <a:spcPts val="800"/>
              </a:spcBef>
            </a:pPr>
            <a:r>
              <a:rPr lang="de-DE" sz="3600" b="1" kern="100" dirty="0">
                <a:latin typeface="Aptos Display"/>
                <a:ea typeface="Aptos" panose="020B0004020202020204" pitchFamily="34" charset="0"/>
                <a:cs typeface="Times New Roman"/>
              </a:rPr>
              <a:t>Drei Bedingungen:</a:t>
            </a:r>
          </a:p>
          <a:p>
            <a:pPr marL="171450" indent="-171450">
              <a:lnSpc>
                <a:spcPct val="114999"/>
              </a:lnSpc>
              <a:buFont typeface="Arial"/>
              <a:buChar char="•"/>
            </a:pPr>
            <a:r>
              <a:rPr lang="de-DE" sz="3600" i="1" kern="100" dirty="0">
                <a:latin typeface="Aptos Display"/>
                <a:ea typeface="Aptos" panose="020B0004020202020204" pitchFamily="34" charset="0"/>
                <a:cs typeface="Times New Roman"/>
              </a:rPr>
              <a:t> Perspektive</a:t>
            </a:r>
            <a:r>
              <a:rPr lang="de-DE" sz="3600" kern="100" dirty="0">
                <a:latin typeface="Aptos Display"/>
                <a:ea typeface="Aptos" panose="020B0004020202020204" pitchFamily="34" charset="0"/>
                <a:cs typeface="Times New Roman"/>
              </a:rPr>
              <a:t>: "</a:t>
            </a:r>
            <a:r>
              <a:rPr lang="de-DE" sz="3600" kern="100" dirty="0" err="1">
                <a:latin typeface="Aptos Display"/>
                <a:ea typeface="Aptos" panose="020B0004020202020204" pitchFamily="34" charset="0"/>
                <a:cs typeface="Times New Roman"/>
              </a:rPr>
              <a:t>direct</a:t>
            </a:r>
            <a:r>
              <a:rPr lang="de-DE" sz="3600" kern="100" dirty="0">
                <a:latin typeface="Aptos Display"/>
                <a:ea typeface="Aptos" panose="020B0004020202020204" pitchFamily="34" charset="0"/>
                <a:cs typeface="Times New Roman"/>
              </a:rPr>
              <a:t>"               vs. "</a:t>
            </a:r>
            <a:r>
              <a:rPr lang="de-DE" sz="3600" kern="100" dirty="0" err="1">
                <a:latin typeface="Aptos Display"/>
                <a:ea typeface="Aptos" panose="020B0004020202020204" pitchFamily="34" charset="0"/>
                <a:cs typeface="Times New Roman"/>
              </a:rPr>
              <a:t>mirror</a:t>
            </a:r>
            <a:r>
              <a:rPr lang="de-DE" sz="3600" kern="100" dirty="0">
                <a:latin typeface="Aptos Display"/>
                <a:ea typeface="Aptos" panose="020B0004020202020204" pitchFamily="34" charset="0"/>
                <a:cs typeface="Times New Roman"/>
              </a:rPr>
              <a:t>"</a:t>
            </a:r>
          </a:p>
          <a:p>
            <a:pPr marL="171450" indent="-171450">
              <a:lnSpc>
                <a:spcPct val="114999"/>
              </a:lnSpc>
              <a:buFont typeface="Arial"/>
              <a:buChar char="•"/>
            </a:pPr>
            <a:endParaRPr lang="de-DE" sz="1400" kern="100" dirty="0">
              <a:latin typeface="Aptos Display"/>
              <a:ea typeface="Aptos" panose="020B0004020202020204" pitchFamily="34" charset="0"/>
              <a:cs typeface="Times New Roman"/>
            </a:endParaRPr>
          </a:p>
          <a:p>
            <a:pPr marL="171450" indent="-171450">
              <a:lnSpc>
                <a:spcPct val="114999"/>
              </a:lnSpc>
              <a:buFont typeface="Arial"/>
              <a:buChar char="•"/>
            </a:pPr>
            <a:r>
              <a:rPr lang="de-DE" sz="3600" i="1" kern="100" dirty="0">
                <a:latin typeface="Aptos Display"/>
                <a:ea typeface="Aptos" panose="020B0004020202020204" pitchFamily="34" charset="0"/>
                <a:cs typeface="Times New Roman"/>
              </a:rPr>
              <a:t> Inversion</a:t>
            </a:r>
            <a:r>
              <a:rPr lang="de-DE" sz="3600" kern="100" dirty="0">
                <a:latin typeface="Aptos Display"/>
                <a:ea typeface="Aptos" panose="020B0004020202020204" pitchFamily="34" charset="0"/>
                <a:cs typeface="Times New Roman"/>
              </a:rPr>
              <a:t>: "aufrecht"           vs. "invertiert" </a:t>
            </a:r>
            <a:endParaRPr lang="de-DE" sz="3600" dirty="0">
              <a:latin typeface="Aptos"/>
              <a:ea typeface="Aptos" panose="020B0004020202020204" pitchFamily="34" charset="0"/>
              <a:cs typeface="Times New Roman"/>
            </a:endParaRPr>
          </a:p>
          <a:p>
            <a:pPr marL="171450" indent="-171450">
              <a:lnSpc>
                <a:spcPct val="114999"/>
              </a:lnSpc>
              <a:buFont typeface="Arial"/>
              <a:buChar char="•"/>
            </a:pPr>
            <a:endParaRPr lang="de-DE" sz="1400" kern="100" dirty="0">
              <a:latin typeface="Aptos Display"/>
              <a:ea typeface="Aptos" panose="020B0004020202020204" pitchFamily="34" charset="0"/>
              <a:cs typeface="Times New Roman"/>
            </a:endParaRPr>
          </a:p>
          <a:p>
            <a:pPr marL="171450" indent="-171450">
              <a:lnSpc>
                <a:spcPct val="114999"/>
              </a:lnSpc>
              <a:buFont typeface="Arial"/>
              <a:buChar char="•"/>
            </a:pPr>
            <a:r>
              <a:rPr lang="de-DE" sz="3600" i="1" kern="100" dirty="0" err="1">
                <a:latin typeface="Aptos"/>
                <a:ea typeface="Aptos" panose="020B0004020202020204" pitchFamily="34" charset="0"/>
                <a:cs typeface="Times New Roman"/>
              </a:rPr>
              <a:t>Cue</a:t>
            </a:r>
            <a:r>
              <a:rPr lang="de-DE" sz="3600" i="1" kern="100" dirty="0">
                <a:latin typeface="Aptos"/>
                <a:ea typeface="Aptos" panose="020B0004020202020204" pitchFamily="34" charset="0"/>
                <a:cs typeface="Times New Roman"/>
              </a:rPr>
              <a:t>-Validität</a:t>
            </a:r>
            <a:r>
              <a:rPr lang="de-DE" sz="3600" kern="100" dirty="0">
                <a:latin typeface="Aptos"/>
                <a:ea typeface="Aptos" panose="020B0004020202020204" pitchFamily="34" charset="0"/>
                <a:cs typeface="Times New Roman"/>
              </a:rPr>
              <a:t>: Blick zeigt Zielort (</a:t>
            </a:r>
            <a:r>
              <a:rPr lang="de-DE" sz="3600" kern="100" dirty="0">
                <a:solidFill>
                  <a:srgbClr val="007353"/>
                </a:solidFill>
                <a:latin typeface="Aptos"/>
                <a:ea typeface="Aptos" panose="020B0004020202020204" pitchFamily="34" charset="0"/>
                <a:cs typeface="Times New Roman"/>
              </a:rPr>
              <a:t>"Pro"</a:t>
            </a:r>
            <a:r>
              <a:rPr lang="de-DE" sz="3600" kern="100" dirty="0">
                <a:latin typeface="Aptos"/>
                <a:ea typeface="Aptos" panose="020B0004020202020204" pitchFamily="34" charset="0"/>
                <a:cs typeface="Times New Roman"/>
              </a:rPr>
              <a:t>); Blick zeigt entgegengesetzte Position (</a:t>
            </a:r>
            <a:r>
              <a:rPr lang="de-DE" sz="3600" kern="100" dirty="0">
                <a:solidFill>
                  <a:srgbClr val="F75354"/>
                </a:solidFill>
                <a:latin typeface="Aptos"/>
                <a:ea typeface="Aptos" panose="020B0004020202020204" pitchFamily="34" charset="0"/>
                <a:cs typeface="Times New Roman"/>
              </a:rPr>
              <a:t>"Anti"</a:t>
            </a:r>
            <a:r>
              <a:rPr lang="de-DE" sz="3600" kern="100" dirty="0">
                <a:latin typeface="Aptos"/>
                <a:ea typeface="Aptos" panose="020B0004020202020204" pitchFamily="34" charset="0"/>
                <a:cs typeface="Times New Roman"/>
              </a:rPr>
              <a:t>); Zielort ist von Blick unabhängig (</a:t>
            </a:r>
            <a:r>
              <a:rPr lang="de-DE" sz="3600" kern="100" dirty="0">
                <a:solidFill>
                  <a:srgbClr val="57B1FF"/>
                </a:solidFill>
                <a:latin typeface="Aptos"/>
                <a:ea typeface="Aptos" panose="020B0004020202020204" pitchFamily="34" charset="0"/>
                <a:cs typeface="Times New Roman"/>
              </a:rPr>
              <a:t>"Random"</a:t>
            </a:r>
            <a:r>
              <a:rPr lang="de-DE" sz="3600" kern="100" dirty="0">
                <a:latin typeface="Aptos"/>
                <a:ea typeface="Aptos" panose="020B0004020202020204" pitchFamily="34" charset="0"/>
                <a:cs typeface="Times New Roman"/>
              </a:rPr>
              <a:t>)</a:t>
            </a:r>
          </a:p>
          <a:p>
            <a:pPr>
              <a:lnSpc>
                <a:spcPct val="114999"/>
              </a:lnSpc>
            </a:pPr>
            <a:endParaRPr lang="de-DE" sz="3600" b="1" kern="100" dirty="0">
              <a:latin typeface="+mj-lt"/>
              <a:ea typeface="Aptos" panose="020B0004020202020204" pitchFamily="34" charset="0"/>
              <a:cs typeface="Times New Roman"/>
            </a:endParaRPr>
          </a:p>
          <a:p>
            <a:pPr>
              <a:lnSpc>
                <a:spcPct val="114999"/>
              </a:lnSpc>
            </a:pPr>
            <a:endParaRPr lang="de-DE" sz="3600" b="1" kern="100" dirty="0">
              <a:latin typeface="+mj-lt"/>
              <a:ea typeface="Aptos" panose="020B0004020202020204" pitchFamily="34" charset="0"/>
              <a:cs typeface="Times New Roman"/>
            </a:endParaRPr>
          </a:p>
          <a:p>
            <a:pPr>
              <a:lnSpc>
                <a:spcPct val="114999"/>
              </a:lnSpc>
            </a:pPr>
            <a:endParaRPr lang="de-DE" sz="3600" b="1" kern="100" dirty="0">
              <a:latin typeface="+mj-lt"/>
              <a:ea typeface="Aptos" panose="020B0004020202020204" pitchFamily="34" charset="0"/>
              <a:cs typeface="Times New Roman"/>
            </a:endParaRPr>
          </a:p>
          <a:p>
            <a:pPr>
              <a:lnSpc>
                <a:spcPct val="114999"/>
              </a:lnSpc>
            </a:pPr>
            <a:endParaRPr lang="de-DE" sz="3600" b="1" kern="100" dirty="0">
              <a:latin typeface="+mj-lt"/>
              <a:ea typeface="Aptos" panose="020B0004020202020204" pitchFamily="34" charset="0"/>
              <a:cs typeface="Times New Roman"/>
            </a:endParaRPr>
          </a:p>
          <a:p>
            <a:pPr>
              <a:lnSpc>
                <a:spcPct val="114999"/>
              </a:lnSpc>
            </a:pPr>
            <a:r>
              <a:rPr lang="de-DE" sz="3600" b="1" kern="100" dirty="0">
                <a:latin typeface="+mj-lt"/>
                <a:ea typeface="Aptos" panose="020B0004020202020204" pitchFamily="34" charset="0"/>
                <a:cs typeface="Times New Roman"/>
              </a:rPr>
              <a:t>Zielreiz</a:t>
            </a:r>
            <a:endParaRPr lang="de-DE" sz="3600" kern="100" dirty="0">
              <a:latin typeface="+mj-lt"/>
              <a:ea typeface="Aptos" panose="020B0004020202020204" pitchFamily="34" charset="0"/>
              <a:cs typeface="Times New Roman"/>
            </a:endParaRPr>
          </a:p>
          <a:p>
            <a:pPr>
              <a:lnSpc>
                <a:spcPct val="115000"/>
              </a:lnSpc>
              <a:spcAft>
                <a:spcPts val="800"/>
              </a:spcAft>
            </a:pPr>
            <a:r>
              <a:rPr lang="de-DE" sz="3600" kern="100" dirty="0">
                <a:effectLst/>
                <a:latin typeface="Aptos"/>
                <a:ea typeface="Aptos" panose="020B0004020202020204" pitchFamily="34" charset="0"/>
                <a:cs typeface="Times New Roman"/>
              </a:rPr>
              <a:t>Erscheint nach Hinweisreiz auf einer von acht möglichen Positionen.</a:t>
            </a:r>
            <a:endParaRPr lang="en-GB" sz="3600" kern="100" dirty="0">
              <a:effectLst/>
              <a:latin typeface="Aptos"/>
              <a:ea typeface="Aptos" panose="020B0004020202020204" pitchFamily="34" charset="0"/>
              <a:cs typeface="Times New Roman"/>
            </a:endParaRPr>
          </a:p>
          <a:p>
            <a:r>
              <a:rPr lang="de-DE" sz="3600" b="1" kern="100" dirty="0">
                <a:effectLst/>
                <a:latin typeface="Aptos"/>
                <a:ea typeface="Aptos" panose="020B0004020202020204" pitchFamily="34" charset="0"/>
                <a:cs typeface="Times New Roman"/>
              </a:rPr>
              <a:t>Aufgabe</a:t>
            </a:r>
            <a:r>
              <a:rPr lang="de-DE" sz="3600" b="1" kern="100" dirty="0">
                <a:latin typeface="Aptos"/>
                <a:ea typeface="Aptos" panose="020B0004020202020204" pitchFamily="34" charset="0"/>
                <a:cs typeface="Times New Roman"/>
              </a:rPr>
              <a:t> der VP</a:t>
            </a:r>
            <a:r>
              <a:rPr lang="de-DE" sz="3600" b="1" kern="100" dirty="0">
                <a:effectLst/>
                <a:latin typeface="Aptos"/>
                <a:ea typeface="Aptos" panose="020B0004020202020204" pitchFamily="34" charset="0"/>
                <a:cs typeface="Times New Roman"/>
              </a:rPr>
              <a:t>:</a:t>
            </a:r>
            <a:endParaRPr lang="en-GB" sz="3600" kern="100" dirty="0">
              <a:effectLst/>
              <a:latin typeface="Aptos"/>
              <a:ea typeface="Aptos" panose="020B0004020202020204" pitchFamily="34" charset="0"/>
              <a:cs typeface="Times New Roman"/>
            </a:endParaRPr>
          </a:p>
          <a:p>
            <a:endParaRPr lang="de-DE" sz="1100" b="1" kern="100" dirty="0">
              <a:latin typeface="Aptos"/>
              <a:ea typeface="Aptos" panose="020B0004020202020204" pitchFamily="34" charset="0"/>
              <a:cs typeface="Times New Roman"/>
            </a:endParaRPr>
          </a:p>
          <a:p>
            <a:endParaRPr lang="de-DE" sz="1100" b="1" kern="100" dirty="0">
              <a:effectLst/>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b="1" kern="100" dirty="0">
              <a:latin typeface="Aptos" panose="020B0004020202020204" pitchFamily="34" charset="0"/>
              <a:ea typeface="Aptos" panose="020B0004020202020204" pitchFamily="34" charset="0"/>
              <a:cs typeface="Times New Roman"/>
            </a:endParaRPr>
          </a:p>
          <a:p>
            <a:endParaRPr lang="de-DE" sz="1100" kern="100" dirty="0">
              <a:latin typeface="Aptos" panose="020B0004020202020204" pitchFamily="34" charset="0"/>
              <a:ea typeface="Aptos" panose="020B0004020202020204" pitchFamily="34" charset="0"/>
              <a:cs typeface="Times New Roman"/>
            </a:endParaRPr>
          </a:p>
        </p:txBody>
      </p:sp>
      <p:pic>
        <p:nvPicPr>
          <p:cNvPr id="19" name="Picture 18" descr="A black and white circle&#10;&#10;Description automatically generated">
            <a:extLst>
              <a:ext uri="{FF2B5EF4-FFF2-40B4-BE49-F238E27FC236}">
                <a16:creationId xmlns:a16="http://schemas.microsoft.com/office/drawing/2014/main" id="{4C32D3CB-4C62-48DA-F2F7-3F831B74D21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7682" y="24983905"/>
            <a:ext cx="2095784" cy="1831903"/>
          </a:xfrm>
          <a:prstGeom prst="rect">
            <a:avLst/>
          </a:prstGeom>
          <a:noFill/>
          <a:ln>
            <a:noFill/>
          </a:ln>
        </p:spPr>
      </p:pic>
      <p:sp>
        <p:nvSpPr>
          <p:cNvPr id="3" name="Text Box 2">
            <a:extLst>
              <a:ext uri="{FF2B5EF4-FFF2-40B4-BE49-F238E27FC236}">
                <a16:creationId xmlns:a16="http://schemas.microsoft.com/office/drawing/2014/main" id="{6A986B26-E2F5-4DF5-DDD5-26FF2E16BF02}"/>
              </a:ext>
            </a:extLst>
          </p:cNvPr>
          <p:cNvSpPr txBox="1">
            <a:spLocks noChangeArrowheads="1"/>
          </p:cNvSpPr>
          <p:nvPr/>
        </p:nvSpPr>
        <p:spPr bwMode="auto">
          <a:xfrm>
            <a:off x="1068916" y="28102823"/>
            <a:ext cx="28144477" cy="8432540"/>
          </a:xfrm>
          <a:prstGeom prst="rect">
            <a:avLst/>
          </a:prstGeom>
          <a:noFill/>
          <a:ln w="9525">
            <a:solidFill>
              <a:srgbClr val="0D4D7B"/>
            </a:solidFill>
            <a:miter lim="800000"/>
            <a:headEnd/>
            <a:tailEnd/>
          </a:ln>
        </p:spPr>
        <p:txBody>
          <a:bodyPr rot="0" vert="horz" wrap="square" lIns="91440" tIns="45720" rIns="91440" bIns="45720" anchor="t" anchorCtr="0">
            <a:spAutoFit/>
          </a:bodyPr>
          <a:lstStyle>
            <a:defPPr>
              <a:defRPr lang="en-US"/>
            </a:defPPr>
            <a:lvl1pPr marL="0" algn="l" defTabSz="1294242" rtl="0" eaLnBrk="1" latinLnBrk="0" hangingPunct="1">
              <a:defRPr sz="5095" kern="1200">
                <a:solidFill>
                  <a:schemeClr val="tx1"/>
                </a:solidFill>
                <a:latin typeface="+mn-lt"/>
                <a:ea typeface="+mn-ea"/>
                <a:cs typeface="+mn-cs"/>
              </a:defRPr>
            </a:lvl1pPr>
            <a:lvl2pPr marL="1294242" algn="l" defTabSz="1294242" rtl="0" eaLnBrk="1" latinLnBrk="0" hangingPunct="1">
              <a:defRPr sz="5095" kern="1200">
                <a:solidFill>
                  <a:schemeClr val="tx1"/>
                </a:solidFill>
                <a:latin typeface="+mn-lt"/>
                <a:ea typeface="+mn-ea"/>
                <a:cs typeface="+mn-cs"/>
              </a:defRPr>
            </a:lvl2pPr>
            <a:lvl3pPr marL="2588484" algn="l" defTabSz="1294242" rtl="0" eaLnBrk="1" latinLnBrk="0" hangingPunct="1">
              <a:defRPr sz="5095" kern="1200">
                <a:solidFill>
                  <a:schemeClr val="tx1"/>
                </a:solidFill>
                <a:latin typeface="+mn-lt"/>
                <a:ea typeface="+mn-ea"/>
                <a:cs typeface="+mn-cs"/>
              </a:defRPr>
            </a:lvl3pPr>
            <a:lvl4pPr marL="3882725" algn="l" defTabSz="1294242" rtl="0" eaLnBrk="1" latinLnBrk="0" hangingPunct="1">
              <a:defRPr sz="5095" kern="1200">
                <a:solidFill>
                  <a:schemeClr val="tx1"/>
                </a:solidFill>
                <a:latin typeface="+mn-lt"/>
                <a:ea typeface="+mn-ea"/>
                <a:cs typeface="+mn-cs"/>
              </a:defRPr>
            </a:lvl4pPr>
            <a:lvl5pPr marL="5176967" algn="l" defTabSz="1294242" rtl="0" eaLnBrk="1" latinLnBrk="0" hangingPunct="1">
              <a:defRPr sz="5095" kern="1200">
                <a:solidFill>
                  <a:schemeClr val="tx1"/>
                </a:solidFill>
                <a:latin typeface="+mn-lt"/>
                <a:ea typeface="+mn-ea"/>
                <a:cs typeface="+mn-cs"/>
              </a:defRPr>
            </a:lvl5pPr>
            <a:lvl6pPr marL="6471209" algn="l" defTabSz="1294242" rtl="0" eaLnBrk="1" latinLnBrk="0" hangingPunct="1">
              <a:defRPr sz="5095" kern="1200">
                <a:solidFill>
                  <a:schemeClr val="tx1"/>
                </a:solidFill>
                <a:latin typeface="+mn-lt"/>
                <a:ea typeface="+mn-ea"/>
                <a:cs typeface="+mn-cs"/>
              </a:defRPr>
            </a:lvl6pPr>
            <a:lvl7pPr marL="7765451" algn="l" defTabSz="1294242" rtl="0" eaLnBrk="1" latinLnBrk="0" hangingPunct="1">
              <a:defRPr sz="5095" kern="1200">
                <a:solidFill>
                  <a:schemeClr val="tx1"/>
                </a:solidFill>
                <a:latin typeface="+mn-lt"/>
                <a:ea typeface="+mn-ea"/>
                <a:cs typeface="+mn-cs"/>
              </a:defRPr>
            </a:lvl7pPr>
            <a:lvl8pPr marL="9059692" algn="l" defTabSz="1294242" rtl="0" eaLnBrk="1" latinLnBrk="0" hangingPunct="1">
              <a:defRPr sz="5095" kern="1200">
                <a:solidFill>
                  <a:schemeClr val="tx1"/>
                </a:solidFill>
                <a:latin typeface="+mn-lt"/>
                <a:ea typeface="+mn-ea"/>
                <a:cs typeface="+mn-cs"/>
              </a:defRPr>
            </a:lvl8pPr>
            <a:lvl9pPr marL="10353934" algn="l" defTabSz="1294242" rtl="0" eaLnBrk="1" latinLnBrk="0" hangingPunct="1">
              <a:defRPr sz="5095" kern="1200">
                <a:solidFill>
                  <a:schemeClr val="tx1"/>
                </a:solidFill>
                <a:latin typeface="+mn-lt"/>
                <a:ea typeface="+mn-ea"/>
                <a:cs typeface="+mn-cs"/>
              </a:defRPr>
            </a:lvl9pPr>
          </a:lstStyle>
          <a:p>
            <a:pPr>
              <a:lnSpc>
                <a:spcPct val="115000"/>
              </a:lnSpc>
              <a:spcAft>
                <a:spcPts val="800"/>
              </a:spcAft>
            </a:pPr>
            <a:endParaRPr lang="en-GB" sz="4400" b="1" kern="100">
              <a:solidFill>
                <a:srgbClr val="0D4D7B"/>
              </a:solidFill>
              <a:effectLst/>
              <a:latin typeface="+mj-lt"/>
              <a:ea typeface="Aptos" panose="020B0004020202020204" pitchFamily="34" charset="0"/>
              <a:cs typeface="Times New Roman"/>
            </a:endParaRPr>
          </a:p>
          <a:p>
            <a:pPr>
              <a:lnSpc>
                <a:spcPct val="115000"/>
              </a:lnSpc>
              <a:spcAft>
                <a:spcPts val="800"/>
              </a:spcAft>
            </a:pPr>
            <a:endParaRPr lang="en-GB" sz="28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1200" kern="100">
                <a:latin typeface="Aptos"/>
                <a:ea typeface="Aptos" panose="020B0004020202020204" pitchFamily="34" charset="0"/>
                <a:cs typeface="Times New Roman"/>
              </a:rPr>
              <a:t>\</a:t>
            </a:r>
            <a:endParaRPr lang="en-GB" sz="1200" kern="100">
              <a:effectLst/>
              <a:latin typeface="Aptos"/>
              <a:ea typeface="Aptos" panose="020B0004020202020204" pitchFamily="34" charset="0"/>
              <a:cs typeface="Times New Roman"/>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a:p>
            <a:pPr>
              <a:lnSpc>
                <a:spcPct val="114999"/>
              </a:lnSpc>
              <a:spcAft>
                <a:spcPts val="800"/>
              </a:spcAft>
            </a:pPr>
            <a:endParaRPr lang="en-GB" sz="1200" kern="100">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6B951A9-E27D-AD6D-47DA-E9B811EDAFCD}"/>
              </a:ext>
            </a:extLst>
          </p:cNvPr>
          <p:cNvSpPr txBox="1"/>
          <p:nvPr/>
        </p:nvSpPr>
        <p:spPr>
          <a:xfrm>
            <a:off x="1065702" y="8078037"/>
            <a:ext cx="10330731" cy="4647426"/>
          </a:xfrm>
          <a:prstGeom prst="rect">
            <a:avLst/>
          </a:prstGeom>
          <a:ln>
            <a:solidFill>
              <a:srgbClr val="0D4D7B"/>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1294242" rtl="0" eaLnBrk="1" latinLnBrk="0" hangingPunct="1">
              <a:defRPr sz="5095" kern="1200">
                <a:solidFill>
                  <a:schemeClr val="tx1"/>
                </a:solidFill>
                <a:latin typeface="+mn-lt"/>
                <a:ea typeface="+mn-ea"/>
                <a:cs typeface="+mn-cs"/>
              </a:defRPr>
            </a:lvl1pPr>
            <a:lvl2pPr marL="1294242" algn="l" defTabSz="1294242" rtl="0" eaLnBrk="1" latinLnBrk="0" hangingPunct="1">
              <a:defRPr sz="5095" kern="1200">
                <a:solidFill>
                  <a:schemeClr val="tx1"/>
                </a:solidFill>
                <a:latin typeface="+mn-lt"/>
                <a:ea typeface="+mn-ea"/>
                <a:cs typeface="+mn-cs"/>
              </a:defRPr>
            </a:lvl2pPr>
            <a:lvl3pPr marL="2588484" algn="l" defTabSz="1294242" rtl="0" eaLnBrk="1" latinLnBrk="0" hangingPunct="1">
              <a:defRPr sz="5095" kern="1200">
                <a:solidFill>
                  <a:schemeClr val="tx1"/>
                </a:solidFill>
                <a:latin typeface="+mn-lt"/>
                <a:ea typeface="+mn-ea"/>
                <a:cs typeface="+mn-cs"/>
              </a:defRPr>
            </a:lvl3pPr>
            <a:lvl4pPr marL="3882725" algn="l" defTabSz="1294242" rtl="0" eaLnBrk="1" latinLnBrk="0" hangingPunct="1">
              <a:defRPr sz="5095" kern="1200">
                <a:solidFill>
                  <a:schemeClr val="tx1"/>
                </a:solidFill>
                <a:latin typeface="+mn-lt"/>
                <a:ea typeface="+mn-ea"/>
                <a:cs typeface="+mn-cs"/>
              </a:defRPr>
            </a:lvl4pPr>
            <a:lvl5pPr marL="5176967" algn="l" defTabSz="1294242" rtl="0" eaLnBrk="1" latinLnBrk="0" hangingPunct="1">
              <a:defRPr sz="5095" kern="1200">
                <a:solidFill>
                  <a:schemeClr val="tx1"/>
                </a:solidFill>
                <a:latin typeface="+mn-lt"/>
                <a:ea typeface="+mn-ea"/>
                <a:cs typeface="+mn-cs"/>
              </a:defRPr>
            </a:lvl5pPr>
            <a:lvl6pPr marL="6471209" algn="l" defTabSz="1294242" rtl="0" eaLnBrk="1" latinLnBrk="0" hangingPunct="1">
              <a:defRPr sz="5095" kern="1200">
                <a:solidFill>
                  <a:schemeClr val="tx1"/>
                </a:solidFill>
                <a:latin typeface="+mn-lt"/>
                <a:ea typeface="+mn-ea"/>
                <a:cs typeface="+mn-cs"/>
              </a:defRPr>
            </a:lvl6pPr>
            <a:lvl7pPr marL="7765451" algn="l" defTabSz="1294242" rtl="0" eaLnBrk="1" latinLnBrk="0" hangingPunct="1">
              <a:defRPr sz="5095" kern="1200">
                <a:solidFill>
                  <a:schemeClr val="tx1"/>
                </a:solidFill>
                <a:latin typeface="+mn-lt"/>
                <a:ea typeface="+mn-ea"/>
                <a:cs typeface="+mn-cs"/>
              </a:defRPr>
            </a:lvl7pPr>
            <a:lvl8pPr marL="9059692" algn="l" defTabSz="1294242" rtl="0" eaLnBrk="1" latinLnBrk="0" hangingPunct="1">
              <a:defRPr sz="5095" kern="1200">
                <a:solidFill>
                  <a:schemeClr val="tx1"/>
                </a:solidFill>
                <a:latin typeface="+mn-lt"/>
                <a:ea typeface="+mn-ea"/>
                <a:cs typeface="+mn-cs"/>
              </a:defRPr>
            </a:lvl8pPr>
            <a:lvl9pPr marL="10353934" algn="l" defTabSz="1294242" rtl="0" eaLnBrk="1" latinLnBrk="0" hangingPunct="1">
              <a:defRPr sz="5095" kern="1200">
                <a:solidFill>
                  <a:schemeClr val="tx1"/>
                </a:solidFill>
                <a:latin typeface="+mn-lt"/>
                <a:ea typeface="+mn-ea"/>
                <a:cs typeface="+mn-cs"/>
              </a:defRPr>
            </a:lvl9pPr>
          </a:lstStyle>
          <a:p>
            <a:r>
              <a:rPr lang="de-DE" sz="4400" b="1">
                <a:solidFill>
                  <a:srgbClr val="0D4D7B"/>
                </a:solidFill>
                <a:latin typeface="Aptos Display"/>
              </a:rPr>
              <a:t>Hypothesen:</a:t>
            </a:r>
            <a:endParaRPr lang="de-DE" sz="4400">
              <a:solidFill>
                <a:srgbClr val="0D4D7B"/>
              </a:solidFill>
              <a:latin typeface="Aptos Display"/>
            </a:endParaRPr>
          </a:p>
          <a:p>
            <a:r>
              <a:rPr lang="de-DE" sz="3600">
                <a:ea typeface="+mn-lt"/>
                <a:cs typeface="+mn-lt"/>
              </a:rPr>
              <a:t>H1: Die </a:t>
            </a:r>
            <a:r>
              <a:rPr lang="de-DE" sz="3600" err="1">
                <a:ea typeface="+mn-lt"/>
                <a:cs typeface="+mn-lt"/>
              </a:rPr>
              <a:t>Accuracy</a:t>
            </a:r>
            <a:r>
              <a:rPr lang="de-DE" sz="3600">
                <a:ea typeface="+mn-lt"/>
                <a:cs typeface="+mn-lt"/>
              </a:rPr>
              <a:t> ist für "</a:t>
            </a:r>
            <a:r>
              <a:rPr lang="de-DE" sz="3600" err="1">
                <a:ea typeface="+mn-lt"/>
                <a:cs typeface="+mn-lt"/>
              </a:rPr>
              <a:t>mirror</a:t>
            </a:r>
            <a:r>
              <a:rPr lang="de-DE" sz="3600">
                <a:ea typeface="+mn-lt"/>
                <a:cs typeface="+mn-lt"/>
              </a:rPr>
              <a:t>" niedriger als für "</a:t>
            </a:r>
            <a:r>
              <a:rPr lang="de-DE" sz="3600" err="1">
                <a:ea typeface="+mn-lt"/>
                <a:cs typeface="+mn-lt"/>
              </a:rPr>
              <a:t>direct</a:t>
            </a:r>
            <a:r>
              <a:rPr lang="de-DE" sz="3600">
                <a:ea typeface="+mn-lt"/>
                <a:cs typeface="+mn-lt"/>
              </a:rPr>
              <a:t>"</a:t>
            </a:r>
            <a:endParaRPr lang="de-DE"/>
          </a:p>
          <a:p>
            <a:r>
              <a:rPr lang="de-DE" sz="3600">
                <a:ea typeface="+mn-lt"/>
                <a:cs typeface="+mn-lt"/>
              </a:rPr>
              <a:t>H2: Die Differenz zwischen "</a:t>
            </a:r>
            <a:r>
              <a:rPr lang="de-DE" sz="3600" err="1">
                <a:ea typeface="+mn-lt"/>
                <a:cs typeface="+mn-lt"/>
              </a:rPr>
              <a:t>mirror</a:t>
            </a:r>
            <a:r>
              <a:rPr lang="de-DE" sz="3600">
                <a:ea typeface="+mn-lt"/>
                <a:cs typeface="+mn-lt"/>
              </a:rPr>
              <a:t>" und "</a:t>
            </a:r>
            <a:r>
              <a:rPr lang="de-DE" sz="3600" err="1">
                <a:ea typeface="+mn-lt"/>
                <a:cs typeface="+mn-lt"/>
              </a:rPr>
              <a:t>direct</a:t>
            </a:r>
            <a:r>
              <a:rPr lang="de-DE" sz="3600">
                <a:ea typeface="+mn-lt"/>
                <a:cs typeface="+mn-lt"/>
              </a:rPr>
              <a:t>" ist bei invertierten Hinweisreizen geringer als bei aufrechten</a:t>
            </a:r>
            <a:endParaRPr lang="de-DE" sz="3600"/>
          </a:p>
          <a:p>
            <a:r>
              <a:rPr lang="de-DE" sz="3600">
                <a:ea typeface="+mn-lt"/>
                <a:cs typeface="+mn-lt"/>
              </a:rPr>
              <a:t>H3: Die </a:t>
            </a:r>
            <a:r>
              <a:rPr lang="de-DE" sz="3600" err="1">
                <a:ea typeface="+mn-lt"/>
                <a:cs typeface="+mn-lt"/>
              </a:rPr>
              <a:t>Accuracy</a:t>
            </a:r>
            <a:r>
              <a:rPr lang="de-DE" sz="3600">
                <a:ea typeface="+mn-lt"/>
                <a:cs typeface="+mn-lt"/>
              </a:rPr>
              <a:t> ist für "Random" geringer als für "Anti" und bei "Anti" geringer als für "Pro"</a:t>
            </a:r>
            <a:endParaRPr lang="de-DE"/>
          </a:p>
        </p:txBody>
      </p:sp>
      <p:pic>
        <p:nvPicPr>
          <p:cNvPr id="13" name="Picture 12" descr="A blue logo with text&#10;&#10;Description automatically generated">
            <a:extLst>
              <a:ext uri="{FF2B5EF4-FFF2-40B4-BE49-F238E27FC236}">
                <a16:creationId xmlns:a16="http://schemas.microsoft.com/office/drawing/2014/main" id="{5D2FDAF8-D42D-0F0A-DAE7-BDE685A86119}"/>
              </a:ext>
            </a:extLst>
          </p:cNvPr>
          <p:cNvPicPr>
            <a:picLocks noChangeAspect="1"/>
          </p:cNvPicPr>
          <p:nvPr/>
        </p:nvPicPr>
        <p:blipFill>
          <a:blip r:embed="rId7"/>
          <a:stretch>
            <a:fillRect/>
          </a:stretch>
        </p:blipFill>
        <p:spPr>
          <a:xfrm>
            <a:off x="1130865" y="572253"/>
            <a:ext cx="2730759" cy="2696972"/>
          </a:xfrm>
          <a:prstGeom prst="rect">
            <a:avLst/>
          </a:prstGeom>
        </p:spPr>
      </p:pic>
      <p:graphicFrame>
        <p:nvGraphicFramePr>
          <p:cNvPr id="18" name="Table 17">
            <a:extLst>
              <a:ext uri="{FF2B5EF4-FFF2-40B4-BE49-F238E27FC236}">
                <a16:creationId xmlns:a16="http://schemas.microsoft.com/office/drawing/2014/main" id="{516761FA-958F-E48A-8CBC-04DEFAE7A0FA}"/>
              </a:ext>
            </a:extLst>
          </p:cNvPr>
          <p:cNvGraphicFramePr>
            <a:graphicFrameLocks noGrp="1"/>
          </p:cNvGraphicFramePr>
          <p:nvPr>
            <p:extLst>
              <p:ext uri="{D42A27DB-BD31-4B8C-83A1-F6EECF244321}">
                <p14:modId xmlns:p14="http://schemas.microsoft.com/office/powerpoint/2010/main" val="1468993123"/>
              </p:ext>
            </p:extLst>
          </p:nvPr>
        </p:nvGraphicFramePr>
        <p:xfrm>
          <a:off x="2121119" y="26715217"/>
          <a:ext cx="8404036" cy="2363764"/>
        </p:xfrm>
        <a:graphic>
          <a:graphicData uri="http://schemas.openxmlformats.org/drawingml/2006/table">
            <a:tbl>
              <a:tblPr firstRow="1" bandRow="1">
                <a:tableStyleId>{5C22544A-7EE6-4342-B048-85BDC9FD1C3A}</a:tableStyleId>
              </a:tblPr>
              <a:tblGrid>
                <a:gridCol w="4202018">
                  <a:extLst>
                    <a:ext uri="{9D8B030D-6E8A-4147-A177-3AD203B41FA5}">
                      <a16:colId xmlns:a16="http://schemas.microsoft.com/office/drawing/2014/main" val="1466391878"/>
                    </a:ext>
                  </a:extLst>
                </a:gridCol>
                <a:gridCol w="4202018">
                  <a:extLst>
                    <a:ext uri="{9D8B030D-6E8A-4147-A177-3AD203B41FA5}">
                      <a16:colId xmlns:a16="http://schemas.microsoft.com/office/drawing/2014/main" val="3485323499"/>
                    </a:ext>
                  </a:extLst>
                </a:gridCol>
              </a:tblGrid>
              <a:tr h="1723684">
                <a:tc>
                  <a:txBody>
                    <a:bodyPr/>
                    <a:lstStyle/>
                    <a:p>
                      <a:pPr lvl="0" algn="ctr">
                        <a:buNone/>
                      </a:pPr>
                      <a:r>
                        <a:rPr lang="de-DE" sz="3600" b="0" i="0" u="none" strike="noStrike" noProof="0">
                          <a:solidFill>
                            <a:schemeClr val="tx1"/>
                          </a:solidFill>
                          <a:latin typeface="Aptos"/>
                        </a:rPr>
                        <a:t>rechte Pfeiltaste </a:t>
                      </a:r>
                      <a:endParaRPr lang="en-US" sz="3600"/>
                    </a:p>
                    <a:p>
                      <a:pPr lvl="0" algn="ctr">
                        <a:buNone/>
                      </a:pPr>
                      <a:r>
                        <a:rPr lang="de-DE" sz="3600" b="0" i="0" u="none" strike="noStrike" noProof="0">
                          <a:solidFill>
                            <a:schemeClr val="tx1"/>
                          </a:solidFill>
                          <a:latin typeface="Aptos"/>
                        </a:rPr>
                        <a:t>drücken</a:t>
                      </a:r>
                      <a:endParaRPr lang="en-US" sz="3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lvl="0" algn="ctr">
                        <a:buNone/>
                      </a:pPr>
                      <a:r>
                        <a:rPr lang="de-DE" sz="3600" b="0" i="0" u="none" strike="noStrike" noProof="0">
                          <a:solidFill>
                            <a:schemeClr val="tx1"/>
                          </a:solidFill>
                          <a:latin typeface="Aptos"/>
                        </a:rPr>
                        <a:t>linke Pfeiltaste </a:t>
                      </a:r>
                      <a:endParaRPr lang="en-US" sz="3600"/>
                    </a:p>
                    <a:p>
                      <a:pPr lvl="0" algn="ctr">
                        <a:buNone/>
                      </a:pPr>
                      <a:r>
                        <a:rPr lang="de-DE" sz="3600" b="0" i="0" u="none" strike="noStrike" noProof="0">
                          <a:solidFill>
                            <a:schemeClr val="tx1"/>
                          </a:solidFill>
                          <a:latin typeface="Aptos"/>
                        </a:rPr>
                        <a:t>drücken</a:t>
                      </a:r>
                      <a:endParaRPr lang="en-US" sz="3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8919545"/>
                  </a:ext>
                </a:extLst>
              </a:tr>
              <a:tr h="421106">
                <a:tc>
                  <a:txBody>
                    <a:bodyPr/>
                    <a:lstStyle/>
                    <a:p>
                      <a:pPr lvl="0" algn="ctr">
                        <a:buNone/>
                      </a:pPr>
                      <a:endParaRPr lang="de-DE" sz="3600" b="0" i="0" u="none" strike="noStrike" noProof="0">
                        <a:solidFill>
                          <a:schemeClr val="tx1"/>
                        </a:solidFill>
                        <a:latin typeface="Aptos"/>
                      </a:endParaRPr>
                    </a:p>
                  </a:txBody>
                  <a:tcPr>
                    <a:lnL w="0">
                      <a:noFill/>
                    </a:lnL>
                    <a:lnR w="0">
                      <a:noFill/>
                    </a:lnR>
                    <a:lnT w="0">
                      <a:noFill/>
                    </a:lnT>
                    <a:lnB w="0">
                      <a:noFill/>
                    </a:lnB>
                    <a:lnTlToBr w="0">
                      <a:noFill/>
                    </a:lnTlToBr>
                    <a:lnBlToTr w="0">
                      <a:noFill/>
                    </a:lnBlToTr>
                    <a:noFill/>
                  </a:tcPr>
                </a:tc>
                <a:tc>
                  <a:txBody>
                    <a:bodyPr/>
                    <a:lstStyle/>
                    <a:p>
                      <a:pPr lvl="0" algn="ctr">
                        <a:buNone/>
                      </a:pPr>
                      <a:endParaRPr lang="de-DE" sz="3600" b="0" i="0" u="none" strike="noStrike" noProof="0">
                        <a:solidFill>
                          <a:schemeClr val="tx1"/>
                        </a:solidFill>
                        <a:latin typeface="Aptos"/>
                      </a:endParaRPr>
                    </a:p>
                  </a:txBody>
                  <a:tcPr>
                    <a:lnL w="0">
                      <a:noFill/>
                    </a:lnL>
                    <a:lnR w="0">
                      <a:noFill/>
                    </a:lnR>
                    <a:lnT w="0">
                      <a:noFill/>
                    </a:lnT>
                    <a:lnB w="0">
                      <a:noFill/>
                    </a:lnB>
                    <a:lnTlToBr w="0">
                      <a:noFill/>
                    </a:lnTlToBr>
                    <a:lnBlToTr w="0">
                      <a:noFill/>
                    </a:lnBlToTr>
                    <a:noFill/>
                  </a:tcPr>
                </a:tc>
                <a:extLst>
                  <a:ext uri="{0D108BD9-81ED-4DB2-BD59-A6C34878D82A}">
                    <a16:rowId xmlns:a16="http://schemas.microsoft.com/office/drawing/2014/main" val="4090434242"/>
                  </a:ext>
                </a:extLst>
              </a:tr>
            </a:tbl>
          </a:graphicData>
        </a:graphic>
      </p:graphicFrame>
      <p:pic>
        <p:nvPicPr>
          <p:cNvPr id="24" name="Picture 23" descr="A black and white circle&#10;&#10;Description automatically generated">
            <a:extLst>
              <a:ext uri="{FF2B5EF4-FFF2-40B4-BE49-F238E27FC236}">
                <a16:creationId xmlns:a16="http://schemas.microsoft.com/office/drawing/2014/main" id="{D9B42AB7-E122-A7C4-9A33-6CB33D51D38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flipH="1">
            <a:off x="7278756" y="24975920"/>
            <a:ext cx="2063771" cy="1847867"/>
          </a:xfrm>
          <a:prstGeom prst="rect">
            <a:avLst/>
          </a:prstGeom>
        </p:spPr>
      </p:pic>
      <p:pic>
        <p:nvPicPr>
          <p:cNvPr id="16" name="Picture 15" descr="A screen shot of a person&amp;#39;s face&#10;&#10;Description automatically generated">
            <a:extLst>
              <a:ext uri="{FF2B5EF4-FFF2-40B4-BE49-F238E27FC236}">
                <a16:creationId xmlns:a16="http://schemas.microsoft.com/office/drawing/2014/main" id="{3955DB47-4CF0-546A-5312-9005C2939100}"/>
              </a:ext>
            </a:extLst>
          </p:cNvPr>
          <p:cNvPicPr>
            <a:picLocks noChangeAspect="1"/>
          </p:cNvPicPr>
          <p:nvPr/>
        </p:nvPicPr>
        <p:blipFill>
          <a:blip r:embed="rId8"/>
          <a:srcRect l="3783" t="15916" r="2850" b="14617"/>
          <a:stretch/>
        </p:blipFill>
        <p:spPr>
          <a:xfrm>
            <a:off x="6900717" y="19975232"/>
            <a:ext cx="2819096" cy="2663225"/>
          </a:xfrm>
          <a:prstGeom prst="rect">
            <a:avLst/>
          </a:prstGeom>
        </p:spPr>
      </p:pic>
      <p:pic>
        <p:nvPicPr>
          <p:cNvPr id="20" name="Picture 19" descr="A drawing of a person with a computer&#10;&#10;Description automatically generated">
            <a:extLst>
              <a:ext uri="{FF2B5EF4-FFF2-40B4-BE49-F238E27FC236}">
                <a16:creationId xmlns:a16="http://schemas.microsoft.com/office/drawing/2014/main" id="{8D4173A8-8838-1D63-7CA0-FCE883E1F4CB}"/>
              </a:ext>
            </a:extLst>
          </p:cNvPr>
          <p:cNvPicPr>
            <a:picLocks noChangeAspect="1"/>
          </p:cNvPicPr>
          <p:nvPr/>
        </p:nvPicPr>
        <p:blipFill>
          <a:blip r:embed="rId9"/>
          <a:srcRect l="5087" t="13663" r="4004" b="18981"/>
          <a:stretch/>
        </p:blipFill>
        <p:spPr>
          <a:xfrm>
            <a:off x="2693979" y="20096295"/>
            <a:ext cx="2802324" cy="2647328"/>
          </a:xfrm>
          <a:prstGeom prst="rect">
            <a:avLst/>
          </a:prstGeom>
        </p:spPr>
      </p:pic>
      <p:pic>
        <p:nvPicPr>
          <p:cNvPr id="11" name="Picture 10" descr="A black and white drawing of a person&amp;#39;s face&#10;&#10;Description automatically generated">
            <a:extLst>
              <a:ext uri="{FF2B5EF4-FFF2-40B4-BE49-F238E27FC236}">
                <a16:creationId xmlns:a16="http://schemas.microsoft.com/office/drawing/2014/main" id="{8FFC517A-180C-CE2D-9B19-587896CB2015}"/>
              </a:ext>
            </a:extLst>
          </p:cNvPr>
          <p:cNvPicPr>
            <a:picLocks noChangeAspect="1"/>
          </p:cNvPicPr>
          <p:nvPr/>
        </p:nvPicPr>
        <p:blipFill>
          <a:blip r:embed="rId10"/>
          <a:stretch>
            <a:fillRect/>
          </a:stretch>
        </p:blipFill>
        <p:spPr>
          <a:xfrm>
            <a:off x="8496635" y="16038196"/>
            <a:ext cx="1333777" cy="942983"/>
          </a:xfrm>
          <a:prstGeom prst="rect">
            <a:avLst/>
          </a:prstGeom>
        </p:spPr>
      </p:pic>
      <p:pic>
        <p:nvPicPr>
          <p:cNvPr id="21" name="Picture 20">
            <a:extLst>
              <a:ext uri="{FF2B5EF4-FFF2-40B4-BE49-F238E27FC236}">
                <a16:creationId xmlns:a16="http://schemas.microsoft.com/office/drawing/2014/main" id="{0F7E95A3-99BA-2B89-C117-68786C041AFA}"/>
              </a:ext>
            </a:extLst>
          </p:cNvPr>
          <p:cNvPicPr>
            <a:picLocks noChangeAspect="1"/>
          </p:cNvPicPr>
          <p:nvPr/>
        </p:nvPicPr>
        <p:blipFill>
          <a:blip r:embed="rId11"/>
          <a:stretch>
            <a:fillRect/>
          </a:stretch>
        </p:blipFill>
        <p:spPr>
          <a:xfrm>
            <a:off x="5076765" y="17155159"/>
            <a:ext cx="859444" cy="709159"/>
          </a:xfrm>
          <a:prstGeom prst="rect">
            <a:avLst/>
          </a:prstGeom>
        </p:spPr>
      </p:pic>
      <p:pic>
        <p:nvPicPr>
          <p:cNvPr id="23" name="Picture 22">
            <a:extLst>
              <a:ext uri="{FF2B5EF4-FFF2-40B4-BE49-F238E27FC236}">
                <a16:creationId xmlns:a16="http://schemas.microsoft.com/office/drawing/2014/main" id="{F2EFE62E-6F41-8BAB-4E87-73A97F7C65F1}"/>
              </a:ext>
            </a:extLst>
          </p:cNvPr>
          <p:cNvPicPr>
            <a:picLocks noChangeAspect="1"/>
          </p:cNvPicPr>
          <p:nvPr/>
        </p:nvPicPr>
        <p:blipFill>
          <a:blip r:embed="rId11"/>
          <a:stretch>
            <a:fillRect/>
          </a:stretch>
        </p:blipFill>
        <p:spPr>
          <a:xfrm rot="10800000">
            <a:off x="8733078" y="17155246"/>
            <a:ext cx="859444" cy="709159"/>
          </a:xfrm>
          <a:prstGeom prst="rect">
            <a:avLst/>
          </a:prstGeom>
        </p:spPr>
      </p:pic>
      <p:pic>
        <p:nvPicPr>
          <p:cNvPr id="25" name="Picture 24" descr="A cartoon of a person using a computer&#10;&#10;Description automatically generated">
            <a:extLst>
              <a:ext uri="{FF2B5EF4-FFF2-40B4-BE49-F238E27FC236}">
                <a16:creationId xmlns:a16="http://schemas.microsoft.com/office/drawing/2014/main" id="{B3D328FB-189B-B951-39D0-37E1BD10A395}"/>
              </a:ext>
            </a:extLst>
          </p:cNvPr>
          <p:cNvPicPr>
            <a:picLocks noChangeAspect="1"/>
          </p:cNvPicPr>
          <p:nvPr/>
        </p:nvPicPr>
        <p:blipFill>
          <a:blip r:embed="rId12"/>
          <a:stretch>
            <a:fillRect/>
          </a:stretch>
        </p:blipFill>
        <p:spPr>
          <a:xfrm>
            <a:off x="5171013" y="16099245"/>
            <a:ext cx="1068926" cy="818785"/>
          </a:xfrm>
          <a:prstGeom prst="rect">
            <a:avLst/>
          </a:prstGeom>
        </p:spPr>
      </p:pic>
      <p:pic>
        <p:nvPicPr>
          <p:cNvPr id="32" name="Picture 31">
            <a:extLst>
              <a:ext uri="{FF2B5EF4-FFF2-40B4-BE49-F238E27FC236}">
                <a16:creationId xmlns:a16="http://schemas.microsoft.com/office/drawing/2014/main" id="{A613E378-4292-B6D6-940D-E4A2E90F1D0C}"/>
              </a:ext>
            </a:extLst>
          </p:cNvPr>
          <p:cNvPicPr>
            <a:picLocks noChangeAspect="1"/>
          </p:cNvPicPr>
          <p:nvPr/>
        </p:nvPicPr>
        <p:blipFill>
          <a:blip r:embed="rId13"/>
          <a:stretch>
            <a:fillRect/>
          </a:stretch>
        </p:blipFill>
        <p:spPr>
          <a:xfrm>
            <a:off x="19103891" y="8304607"/>
            <a:ext cx="9849439" cy="8441864"/>
          </a:xfrm>
          <a:prstGeom prst="rect">
            <a:avLst/>
          </a:prstGeom>
        </p:spPr>
      </p:pic>
      <p:pic>
        <p:nvPicPr>
          <p:cNvPr id="34" name="Picture 33">
            <a:extLst>
              <a:ext uri="{FF2B5EF4-FFF2-40B4-BE49-F238E27FC236}">
                <a16:creationId xmlns:a16="http://schemas.microsoft.com/office/drawing/2014/main" id="{9BD07E33-EFD8-75CB-6C13-37EFC07CF78E}"/>
              </a:ext>
            </a:extLst>
          </p:cNvPr>
          <p:cNvPicPr>
            <a:picLocks noChangeAspect="1"/>
          </p:cNvPicPr>
          <p:nvPr/>
        </p:nvPicPr>
        <p:blipFill>
          <a:blip r:embed="rId14"/>
          <a:srcRect t="792" r="1645" b="416"/>
          <a:stretch/>
        </p:blipFill>
        <p:spPr>
          <a:xfrm>
            <a:off x="11783565" y="8083810"/>
            <a:ext cx="7312352" cy="4293620"/>
          </a:xfrm>
          <a:prstGeom prst="rect">
            <a:avLst/>
          </a:prstGeom>
        </p:spPr>
      </p:pic>
      <p:pic>
        <p:nvPicPr>
          <p:cNvPr id="36" name="Picture 35">
            <a:extLst>
              <a:ext uri="{FF2B5EF4-FFF2-40B4-BE49-F238E27FC236}">
                <a16:creationId xmlns:a16="http://schemas.microsoft.com/office/drawing/2014/main" id="{ED939261-1736-6A4F-7F4B-365A1A69B1E2}"/>
              </a:ext>
            </a:extLst>
          </p:cNvPr>
          <p:cNvPicPr>
            <a:picLocks noChangeAspect="1"/>
          </p:cNvPicPr>
          <p:nvPr/>
        </p:nvPicPr>
        <p:blipFill>
          <a:blip r:embed="rId15"/>
          <a:srcRect t="1037" r="2734" b="-449"/>
          <a:stretch/>
        </p:blipFill>
        <p:spPr>
          <a:xfrm>
            <a:off x="11915584" y="12416113"/>
            <a:ext cx="5584590" cy="4318737"/>
          </a:xfrm>
          <a:prstGeom prst="rect">
            <a:avLst/>
          </a:prstGeom>
        </p:spPr>
      </p:pic>
      <p:pic>
        <p:nvPicPr>
          <p:cNvPr id="7" name="Picture 6" descr="A cartoon of a person using a computer&#10;&#10;Description automatically generated">
            <a:extLst>
              <a:ext uri="{FF2B5EF4-FFF2-40B4-BE49-F238E27FC236}">
                <a16:creationId xmlns:a16="http://schemas.microsoft.com/office/drawing/2014/main" id="{B08F4253-343D-5316-5A15-A7F85E50E70B}"/>
              </a:ext>
            </a:extLst>
          </p:cNvPr>
          <p:cNvPicPr>
            <a:picLocks noChangeAspect="1"/>
          </p:cNvPicPr>
          <p:nvPr/>
        </p:nvPicPr>
        <p:blipFill>
          <a:blip r:embed="rId12"/>
          <a:stretch>
            <a:fillRect/>
          </a:stretch>
        </p:blipFill>
        <p:spPr>
          <a:xfrm>
            <a:off x="21914743" y="21173203"/>
            <a:ext cx="1068926" cy="818785"/>
          </a:xfrm>
          <a:prstGeom prst="rect">
            <a:avLst/>
          </a:prstGeom>
          <a:solidFill>
            <a:srgbClr val="FFFFFF">
              <a:shade val="85000"/>
            </a:srgbClr>
          </a:solidFill>
          <a:ln w="88900" cap="sq">
            <a:solidFill>
              <a:srgbClr val="57B1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cartoon of a person using a computer&#10;&#10;Description automatically generated">
            <a:extLst>
              <a:ext uri="{FF2B5EF4-FFF2-40B4-BE49-F238E27FC236}">
                <a16:creationId xmlns:a16="http://schemas.microsoft.com/office/drawing/2014/main" id="{F5C22EC3-A4DD-EBE0-5C8D-934ECF47BF1C}"/>
              </a:ext>
            </a:extLst>
          </p:cNvPr>
          <p:cNvPicPr>
            <a:picLocks noChangeAspect="1"/>
          </p:cNvPicPr>
          <p:nvPr/>
        </p:nvPicPr>
        <p:blipFill>
          <a:blip r:embed="rId12"/>
          <a:stretch>
            <a:fillRect/>
          </a:stretch>
        </p:blipFill>
        <p:spPr>
          <a:xfrm>
            <a:off x="1597934" y="28839322"/>
            <a:ext cx="1068926" cy="818785"/>
          </a:xfrm>
          <a:prstGeom prst="rect">
            <a:avLst/>
          </a:prstGeom>
        </p:spPr>
      </p:pic>
      <p:pic>
        <p:nvPicPr>
          <p:cNvPr id="27" name="Picture 26" descr="A black and white drawing of a person&amp;#39;s face&#10;&#10;Description automatically generated">
            <a:extLst>
              <a:ext uri="{FF2B5EF4-FFF2-40B4-BE49-F238E27FC236}">
                <a16:creationId xmlns:a16="http://schemas.microsoft.com/office/drawing/2014/main" id="{3EC00E9E-8DA3-B43B-AA7A-ABF669D2C22C}"/>
              </a:ext>
            </a:extLst>
          </p:cNvPr>
          <p:cNvPicPr>
            <a:picLocks noChangeAspect="1"/>
          </p:cNvPicPr>
          <p:nvPr/>
        </p:nvPicPr>
        <p:blipFill>
          <a:blip r:embed="rId10"/>
          <a:stretch>
            <a:fillRect/>
          </a:stretch>
        </p:blipFill>
        <p:spPr>
          <a:xfrm>
            <a:off x="25221646" y="17508233"/>
            <a:ext cx="1333777" cy="942983"/>
          </a:xfrm>
          <a:prstGeom prst="rect">
            <a:avLst/>
          </a:prstGeom>
          <a:solidFill>
            <a:srgbClr val="FFFFFF">
              <a:shade val="85000"/>
            </a:srgbClr>
          </a:solidFill>
          <a:ln w="88900" cap="sq">
            <a:solidFill>
              <a:srgbClr val="00735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7" name="Picture 36" descr="A black and white drawing of a person&amp;#39;s face&#10;&#10;Description automatically generated">
            <a:extLst>
              <a:ext uri="{FF2B5EF4-FFF2-40B4-BE49-F238E27FC236}">
                <a16:creationId xmlns:a16="http://schemas.microsoft.com/office/drawing/2014/main" id="{A3374BC2-C843-0350-418F-B3E1A67DD6F3}"/>
              </a:ext>
            </a:extLst>
          </p:cNvPr>
          <p:cNvPicPr>
            <a:picLocks noChangeAspect="1"/>
          </p:cNvPicPr>
          <p:nvPr/>
        </p:nvPicPr>
        <p:blipFill>
          <a:blip r:embed="rId10"/>
          <a:stretch>
            <a:fillRect/>
          </a:stretch>
        </p:blipFill>
        <p:spPr>
          <a:xfrm>
            <a:off x="7904780" y="28772625"/>
            <a:ext cx="1333777" cy="942983"/>
          </a:xfrm>
          <a:prstGeom prst="rect">
            <a:avLst/>
          </a:prstGeom>
        </p:spPr>
      </p:pic>
      <p:pic>
        <p:nvPicPr>
          <p:cNvPr id="41" name="Picture 40">
            <a:extLst>
              <a:ext uri="{FF2B5EF4-FFF2-40B4-BE49-F238E27FC236}">
                <a16:creationId xmlns:a16="http://schemas.microsoft.com/office/drawing/2014/main" id="{6D443248-9FC1-CE1C-9C84-49F84A434E7A}"/>
              </a:ext>
            </a:extLst>
          </p:cNvPr>
          <p:cNvPicPr>
            <a:picLocks noChangeAspect="1"/>
          </p:cNvPicPr>
          <p:nvPr/>
        </p:nvPicPr>
        <p:blipFill>
          <a:blip r:embed="rId11"/>
          <a:stretch>
            <a:fillRect/>
          </a:stretch>
        </p:blipFill>
        <p:spPr>
          <a:xfrm>
            <a:off x="15425097" y="28916795"/>
            <a:ext cx="859444" cy="709159"/>
          </a:xfrm>
          <a:prstGeom prst="rect">
            <a:avLst/>
          </a:prstGeom>
          <a:solidFill>
            <a:srgbClr val="FFFFFF">
              <a:shade val="85000"/>
            </a:srgbClr>
          </a:solidFill>
          <a:ln w="88900" cap="sq">
            <a:solidFill>
              <a:srgbClr val="00735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2" name="Picture 41">
            <a:extLst>
              <a:ext uri="{FF2B5EF4-FFF2-40B4-BE49-F238E27FC236}">
                <a16:creationId xmlns:a16="http://schemas.microsoft.com/office/drawing/2014/main" id="{3CEF6F53-75BF-A9FC-6265-35CDC80131F5}"/>
              </a:ext>
            </a:extLst>
          </p:cNvPr>
          <p:cNvPicPr>
            <a:picLocks noChangeAspect="1"/>
          </p:cNvPicPr>
          <p:nvPr/>
        </p:nvPicPr>
        <p:blipFill>
          <a:blip r:embed="rId11"/>
          <a:stretch>
            <a:fillRect/>
          </a:stretch>
        </p:blipFill>
        <p:spPr>
          <a:xfrm rot="10800000">
            <a:off x="15431193" y="32669407"/>
            <a:ext cx="859444" cy="709159"/>
          </a:xfrm>
          <a:prstGeom prst="rect">
            <a:avLst/>
          </a:prstGeom>
          <a:solidFill>
            <a:srgbClr val="FFFFFF">
              <a:shade val="85000"/>
            </a:srgbClr>
          </a:solidFill>
          <a:ln w="88900" cap="sq">
            <a:solidFill>
              <a:srgbClr val="00735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4" name="TextBox 43">
            <a:extLst>
              <a:ext uri="{FF2B5EF4-FFF2-40B4-BE49-F238E27FC236}">
                <a16:creationId xmlns:a16="http://schemas.microsoft.com/office/drawing/2014/main" id="{461090B8-2976-E720-2ABF-5C9A52300AEE}"/>
              </a:ext>
            </a:extLst>
          </p:cNvPr>
          <p:cNvSpPr txBox="1"/>
          <p:nvPr/>
        </p:nvSpPr>
        <p:spPr>
          <a:xfrm>
            <a:off x="11774436" y="19199849"/>
            <a:ext cx="8640332"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0,8s                           0,15s         0,05s        0,3s</a:t>
            </a:r>
          </a:p>
        </p:txBody>
      </p:sp>
      <p:sp>
        <p:nvSpPr>
          <p:cNvPr id="46" name="TextBox 45">
            <a:extLst>
              <a:ext uri="{FF2B5EF4-FFF2-40B4-BE49-F238E27FC236}">
                <a16:creationId xmlns:a16="http://schemas.microsoft.com/office/drawing/2014/main" id="{1A733E90-7651-8C97-8A54-00F02CA6D167}"/>
              </a:ext>
            </a:extLst>
          </p:cNvPr>
          <p:cNvSpPr txBox="1"/>
          <p:nvPr/>
        </p:nvSpPr>
        <p:spPr>
          <a:xfrm>
            <a:off x="1597934" y="28144186"/>
            <a:ext cx="89462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Abb. 1. </a:t>
            </a:r>
            <a:r>
              <a:rPr lang="en-US" sz="3600" dirty="0" err="1"/>
              <a:t>Effekt</a:t>
            </a:r>
            <a:r>
              <a:rPr lang="en-US" sz="3600" dirty="0"/>
              <a:t> der Cue-Validity</a:t>
            </a:r>
          </a:p>
        </p:txBody>
      </p:sp>
      <p:sp>
        <p:nvSpPr>
          <p:cNvPr id="47" name="TextBox 46">
            <a:extLst>
              <a:ext uri="{FF2B5EF4-FFF2-40B4-BE49-F238E27FC236}">
                <a16:creationId xmlns:a16="http://schemas.microsoft.com/office/drawing/2014/main" id="{DA8E8DB7-B6F0-DC44-FADB-4B95BDBE83B4}"/>
              </a:ext>
            </a:extLst>
          </p:cNvPr>
          <p:cNvSpPr txBox="1"/>
          <p:nvPr/>
        </p:nvSpPr>
        <p:spPr>
          <a:xfrm>
            <a:off x="15215572" y="28171058"/>
            <a:ext cx="65245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Abb. 2. </a:t>
            </a:r>
            <a:r>
              <a:rPr lang="en-US" sz="3600" dirty="0" err="1"/>
              <a:t>Effekt</a:t>
            </a:r>
            <a:r>
              <a:rPr lang="en-US" sz="3600" dirty="0"/>
              <a:t> der </a:t>
            </a:r>
            <a:r>
              <a:rPr lang="en-US" sz="3600" dirty="0" err="1"/>
              <a:t>Perspektive</a:t>
            </a:r>
            <a:endParaRPr lang="en-US" sz="3600" dirty="0"/>
          </a:p>
        </p:txBody>
      </p:sp>
      <p:sp>
        <p:nvSpPr>
          <p:cNvPr id="48" name="TextBox 47">
            <a:extLst>
              <a:ext uri="{FF2B5EF4-FFF2-40B4-BE49-F238E27FC236}">
                <a16:creationId xmlns:a16="http://schemas.microsoft.com/office/drawing/2014/main" id="{932CF4BA-F6C3-F3B9-0CB6-103DEDF1C8F1}"/>
              </a:ext>
            </a:extLst>
          </p:cNvPr>
          <p:cNvSpPr txBox="1"/>
          <p:nvPr/>
        </p:nvSpPr>
        <p:spPr>
          <a:xfrm>
            <a:off x="21914743" y="16831993"/>
            <a:ext cx="77129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Abb. 3. </a:t>
            </a:r>
            <a:r>
              <a:rPr lang="en-US" sz="3600" dirty="0" err="1"/>
              <a:t>Effekt</a:t>
            </a:r>
            <a:r>
              <a:rPr lang="en-US" sz="3600" dirty="0"/>
              <a:t> von </a:t>
            </a:r>
            <a:r>
              <a:rPr lang="en-US" sz="3600" dirty="0" err="1"/>
              <a:t>Invertierung</a:t>
            </a:r>
            <a:endParaRPr lang="en-US" sz="3600" dirty="0"/>
          </a:p>
        </p:txBody>
      </p:sp>
      <p:sp>
        <p:nvSpPr>
          <p:cNvPr id="49" name="TextBox 48">
            <a:extLst>
              <a:ext uri="{FF2B5EF4-FFF2-40B4-BE49-F238E27FC236}">
                <a16:creationId xmlns:a16="http://schemas.microsoft.com/office/drawing/2014/main" id="{658792D7-6764-4486-BF32-C696D660D987}"/>
              </a:ext>
            </a:extLst>
          </p:cNvPr>
          <p:cNvSpPr txBox="1"/>
          <p:nvPr/>
        </p:nvSpPr>
        <p:spPr>
          <a:xfrm>
            <a:off x="18071918" y="10226805"/>
            <a:ext cx="10293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t>VP</a:t>
            </a:r>
          </a:p>
        </p:txBody>
      </p:sp>
      <p:sp>
        <p:nvSpPr>
          <p:cNvPr id="50" name="TextBox 49">
            <a:extLst>
              <a:ext uri="{FF2B5EF4-FFF2-40B4-BE49-F238E27FC236}">
                <a16:creationId xmlns:a16="http://schemas.microsoft.com/office/drawing/2014/main" id="{7D2873CC-61E4-9626-C802-99290A1CFD1B}"/>
              </a:ext>
            </a:extLst>
          </p:cNvPr>
          <p:cNvSpPr txBox="1"/>
          <p:nvPr/>
        </p:nvSpPr>
        <p:spPr>
          <a:xfrm>
            <a:off x="13864975" y="14570981"/>
            <a:ext cx="72436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t>VP</a:t>
            </a:r>
          </a:p>
        </p:txBody>
      </p:sp>
      <p:sp>
        <p:nvSpPr>
          <p:cNvPr id="14" name="Text Box 2">
            <a:extLst>
              <a:ext uri="{FF2B5EF4-FFF2-40B4-BE49-F238E27FC236}">
                <a16:creationId xmlns:a16="http://schemas.microsoft.com/office/drawing/2014/main" id="{FB6ADC46-84A1-4F23-8531-59171C48435C}"/>
              </a:ext>
            </a:extLst>
          </p:cNvPr>
          <p:cNvSpPr txBox="1">
            <a:spLocks noChangeArrowheads="1"/>
          </p:cNvSpPr>
          <p:nvPr/>
        </p:nvSpPr>
        <p:spPr bwMode="auto">
          <a:xfrm>
            <a:off x="1025766" y="36765400"/>
            <a:ext cx="28120402" cy="5367711"/>
          </a:xfrm>
          <a:prstGeom prst="roundRect">
            <a:avLst>
              <a:gd name="adj" fmla="val 8149"/>
            </a:avLst>
          </a:prstGeom>
          <a:solidFill>
            <a:srgbClr val="0D4D7B"/>
          </a:solidFill>
          <a:ln w="9525">
            <a:solidFill>
              <a:srgbClr val="0D4D7B"/>
            </a:solidFill>
            <a:miter lim="800000"/>
            <a:headEnd/>
            <a:tailEnd/>
          </a:ln>
        </p:spPr>
        <p:txBody>
          <a:bodyPr rot="0" vert="horz" wrap="square" lIns="91440" tIns="45720" rIns="91440" bIns="45720" anchor="t" anchorCtr="0">
            <a:spAutoFit/>
          </a:bodyPr>
          <a:lstStyle>
            <a:defPPr>
              <a:defRPr lang="en-US"/>
            </a:defPPr>
            <a:lvl1pPr marL="0" algn="l" defTabSz="1294242" rtl="0" eaLnBrk="1" latinLnBrk="0" hangingPunct="1">
              <a:defRPr sz="5095" kern="1200">
                <a:solidFill>
                  <a:schemeClr val="tx1"/>
                </a:solidFill>
                <a:latin typeface="+mn-lt"/>
                <a:ea typeface="+mn-ea"/>
                <a:cs typeface="+mn-cs"/>
              </a:defRPr>
            </a:lvl1pPr>
            <a:lvl2pPr marL="1294242" algn="l" defTabSz="1294242" rtl="0" eaLnBrk="1" latinLnBrk="0" hangingPunct="1">
              <a:defRPr sz="5095" kern="1200">
                <a:solidFill>
                  <a:schemeClr val="tx1"/>
                </a:solidFill>
                <a:latin typeface="+mn-lt"/>
                <a:ea typeface="+mn-ea"/>
                <a:cs typeface="+mn-cs"/>
              </a:defRPr>
            </a:lvl2pPr>
            <a:lvl3pPr marL="2588484" algn="l" defTabSz="1294242" rtl="0" eaLnBrk="1" latinLnBrk="0" hangingPunct="1">
              <a:defRPr sz="5095" kern="1200">
                <a:solidFill>
                  <a:schemeClr val="tx1"/>
                </a:solidFill>
                <a:latin typeface="+mn-lt"/>
                <a:ea typeface="+mn-ea"/>
                <a:cs typeface="+mn-cs"/>
              </a:defRPr>
            </a:lvl3pPr>
            <a:lvl4pPr marL="3882725" algn="l" defTabSz="1294242" rtl="0" eaLnBrk="1" latinLnBrk="0" hangingPunct="1">
              <a:defRPr sz="5095" kern="1200">
                <a:solidFill>
                  <a:schemeClr val="tx1"/>
                </a:solidFill>
                <a:latin typeface="+mn-lt"/>
                <a:ea typeface="+mn-ea"/>
                <a:cs typeface="+mn-cs"/>
              </a:defRPr>
            </a:lvl4pPr>
            <a:lvl5pPr marL="5176967" algn="l" defTabSz="1294242" rtl="0" eaLnBrk="1" latinLnBrk="0" hangingPunct="1">
              <a:defRPr sz="5095" kern="1200">
                <a:solidFill>
                  <a:schemeClr val="tx1"/>
                </a:solidFill>
                <a:latin typeface="+mn-lt"/>
                <a:ea typeface="+mn-ea"/>
                <a:cs typeface="+mn-cs"/>
              </a:defRPr>
            </a:lvl5pPr>
            <a:lvl6pPr marL="6471209" algn="l" defTabSz="1294242" rtl="0" eaLnBrk="1" latinLnBrk="0" hangingPunct="1">
              <a:defRPr sz="5095" kern="1200">
                <a:solidFill>
                  <a:schemeClr val="tx1"/>
                </a:solidFill>
                <a:latin typeface="+mn-lt"/>
                <a:ea typeface="+mn-ea"/>
                <a:cs typeface="+mn-cs"/>
              </a:defRPr>
            </a:lvl6pPr>
            <a:lvl7pPr marL="7765451" algn="l" defTabSz="1294242" rtl="0" eaLnBrk="1" latinLnBrk="0" hangingPunct="1">
              <a:defRPr sz="5095" kern="1200">
                <a:solidFill>
                  <a:schemeClr val="tx1"/>
                </a:solidFill>
                <a:latin typeface="+mn-lt"/>
                <a:ea typeface="+mn-ea"/>
                <a:cs typeface="+mn-cs"/>
              </a:defRPr>
            </a:lvl7pPr>
            <a:lvl8pPr marL="9059692" algn="l" defTabSz="1294242" rtl="0" eaLnBrk="1" latinLnBrk="0" hangingPunct="1">
              <a:defRPr sz="5095" kern="1200">
                <a:solidFill>
                  <a:schemeClr val="tx1"/>
                </a:solidFill>
                <a:latin typeface="+mn-lt"/>
                <a:ea typeface="+mn-ea"/>
                <a:cs typeface="+mn-cs"/>
              </a:defRPr>
            </a:lvl8pPr>
            <a:lvl9pPr marL="10353934" algn="l" defTabSz="1294242" rtl="0" eaLnBrk="1" latinLnBrk="0" hangingPunct="1">
              <a:defRPr sz="5095" kern="1200">
                <a:solidFill>
                  <a:schemeClr val="tx1"/>
                </a:solidFill>
                <a:latin typeface="+mn-lt"/>
                <a:ea typeface="+mn-ea"/>
                <a:cs typeface="+mn-cs"/>
              </a:defRPr>
            </a:lvl9pPr>
          </a:lstStyle>
          <a:p>
            <a:pPr>
              <a:lnSpc>
                <a:spcPct val="115000"/>
              </a:lnSpc>
              <a:spcAft>
                <a:spcPts val="800"/>
              </a:spcAft>
            </a:pPr>
            <a:r>
              <a:rPr lang="en-GB" sz="4400" b="1" kern="100" dirty="0" err="1">
                <a:solidFill>
                  <a:schemeClr val="bg1"/>
                </a:solidFill>
                <a:latin typeface="+mj-lt"/>
                <a:ea typeface="Aptos" panose="020B0004020202020204" pitchFamily="34" charset="0"/>
                <a:cs typeface="Times New Roman"/>
              </a:rPr>
              <a:t>Ergebnisse</a:t>
            </a:r>
            <a:r>
              <a:rPr lang="en-GB" sz="4400" b="1" kern="100" dirty="0">
                <a:solidFill>
                  <a:schemeClr val="bg1"/>
                </a:solidFill>
                <a:latin typeface="+mj-lt"/>
                <a:ea typeface="Aptos" panose="020B0004020202020204" pitchFamily="34" charset="0"/>
                <a:cs typeface="Times New Roman"/>
              </a:rPr>
              <a:t>:</a:t>
            </a:r>
            <a:endParaRPr lang="en-GB" sz="4400" b="1" kern="100" dirty="0">
              <a:solidFill>
                <a:schemeClr val="bg1"/>
              </a:solidFill>
              <a:effectLst/>
              <a:latin typeface="+mj-lt"/>
              <a:ea typeface="Aptos" panose="020B0004020202020204" pitchFamily="34" charset="0"/>
              <a:cs typeface="Times New Roman"/>
            </a:endParaRPr>
          </a:p>
          <a:p>
            <a:r>
              <a:rPr lang="de-DE" sz="3600" b="0" i="0" dirty="0">
                <a:solidFill>
                  <a:schemeClr val="bg1"/>
                </a:solidFill>
                <a:effectLst/>
                <a:latin typeface="Aptos"/>
                <a:cs typeface="Helvetica"/>
              </a:rPr>
              <a:t>Unsere erste Hypothese hat sich in unseren Untersuchungen für die </a:t>
            </a:r>
            <a:r>
              <a:rPr lang="de-DE" sz="3600" dirty="0">
                <a:solidFill>
                  <a:schemeClr val="bg1"/>
                </a:solidFill>
                <a:latin typeface="Aptos"/>
                <a:cs typeface="Helvetica"/>
              </a:rPr>
              <a:t>"Aufrecht"-Bedingung</a:t>
            </a:r>
            <a:r>
              <a:rPr lang="de-DE" sz="3600" b="0" i="0" dirty="0">
                <a:solidFill>
                  <a:schemeClr val="bg1"/>
                </a:solidFill>
                <a:effectLst/>
                <a:latin typeface="Aptos"/>
                <a:cs typeface="Helvetica"/>
              </a:rPr>
              <a:t> bestätigt (Abb. 2). Auch die zweite Hypothese hat sich durch unsere Untersuchung gezeigt (Abb. 3). Die dritte Hypothese trifft bei unserem Experiment nur für „</a:t>
            </a:r>
            <a:r>
              <a:rPr lang="de-DE" sz="3600" dirty="0" err="1">
                <a:solidFill>
                  <a:schemeClr val="bg1"/>
                </a:solidFill>
                <a:latin typeface="Aptos"/>
                <a:cs typeface="Helvetica"/>
              </a:rPr>
              <a:t>mirror</a:t>
            </a:r>
            <a:r>
              <a:rPr lang="de-DE" sz="3600" b="0" i="0" dirty="0">
                <a:solidFill>
                  <a:schemeClr val="bg1"/>
                </a:solidFill>
                <a:effectLst/>
                <a:latin typeface="Aptos"/>
                <a:cs typeface="Helvetica"/>
              </a:rPr>
              <a:t>“ zu, für „</a:t>
            </a:r>
            <a:r>
              <a:rPr lang="de-DE" sz="3600" dirty="0" err="1">
                <a:solidFill>
                  <a:schemeClr val="bg1"/>
                </a:solidFill>
                <a:latin typeface="Aptos"/>
                <a:cs typeface="Helvetica"/>
              </a:rPr>
              <a:t>direct</a:t>
            </a:r>
            <a:r>
              <a:rPr lang="de-DE" sz="3600" b="0" i="0" dirty="0">
                <a:solidFill>
                  <a:schemeClr val="bg1"/>
                </a:solidFill>
                <a:effectLst/>
                <a:latin typeface="Aptos"/>
                <a:cs typeface="Helvetica"/>
              </a:rPr>
              <a:t>“ gilt hingegen „Pro“ &gt; „Random“ &gt; „Anti“ (Abb. 1). </a:t>
            </a:r>
          </a:p>
          <a:p>
            <a:endParaRPr lang="de-DE" sz="3600" dirty="0">
              <a:solidFill>
                <a:schemeClr val="bg1"/>
              </a:solidFill>
              <a:effectLst/>
              <a:latin typeface="Aptos"/>
              <a:cs typeface="Helvetica"/>
            </a:endParaRPr>
          </a:p>
          <a:p>
            <a:r>
              <a:rPr lang="de-DE" sz="3600" b="1" dirty="0">
                <a:solidFill>
                  <a:schemeClr val="bg1"/>
                </a:solidFill>
                <a:latin typeface="Aptos"/>
                <a:cs typeface="Helvetica"/>
              </a:rPr>
              <a:t>Zusammenfassend haben wir herausgefunden, dass es</a:t>
            </a:r>
            <a:r>
              <a:rPr lang="en-GB" sz="3600" b="1" dirty="0">
                <a:solidFill>
                  <a:schemeClr val="bg1"/>
                </a:solidFill>
                <a:latin typeface="Aptos"/>
                <a:cs typeface="Helvetica"/>
              </a:rPr>
              <a:t> Menschen</a:t>
            </a:r>
            <a:r>
              <a:rPr lang="de-DE" sz="3600" b="1" dirty="0">
                <a:solidFill>
                  <a:schemeClr val="bg1"/>
                </a:solidFill>
                <a:latin typeface="Aptos"/>
                <a:cs typeface="Helvetica"/>
              </a:rPr>
              <a:t> allgemein schwerfällt, Aufmerksamkeitsreaktionen bei der Gesichtserkennung zu unterdrücken. Der eigene Blick </a:t>
            </a:r>
            <a:r>
              <a:rPr lang="en-GB" sz="3600" b="1" dirty="0" err="1">
                <a:solidFill>
                  <a:schemeClr val="bg1"/>
                </a:solidFill>
                <a:latin typeface="Aptos"/>
                <a:cs typeface="Helvetica"/>
              </a:rPr>
              <a:t>folgt</a:t>
            </a:r>
            <a:r>
              <a:rPr lang="de-DE" sz="3600" b="1" dirty="0">
                <a:solidFill>
                  <a:schemeClr val="bg1"/>
                </a:solidFill>
                <a:latin typeface="Aptos"/>
                <a:cs typeface="Helvetica"/>
              </a:rPr>
              <a:t> automatisch dem anderer Personen, ob direktes Abbild oder Spiegelbild. Der invertierte Reiz hingegen wird nicht als Gesicht identifiziert.</a:t>
            </a:r>
            <a:endParaRPr lang="de-DE" dirty="0">
              <a:solidFill>
                <a:schemeClr val="bg1"/>
              </a:solidFill>
              <a:latin typeface="Aptos"/>
            </a:endParaRPr>
          </a:p>
        </p:txBody>
      </p:sp>
      <p:sp>
        <p:nvSpPr>
          <p:cNvPr id="51" name="TextBox 50">
            <a:extLst>
              <a:ext uri="{FF2B5EF4-FFF2-40B4-BE49-F238E27FC236}">
                <a16:creationId xmlns:a16="http://schemas.microsoft.com/office/drawing/2014/main" id="{3B9C0D2A-3ECB-7FDD-C7D9-ED83B20DC189}"/>
              </a:ext>
            </a:extLst>
          </p:cNvPr>
          <p:cNvSpPr txBox="1"/>
          <p:nvPr/>
        </p:nvSpPr>
        <p:spPr>
          <a:xfrm>
            <a:off x="3017483" y="3791813"/>
            <a:ext cx="264775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latin typeface="+mj-lt"/>
              </a:rPr>
              <a:t>Lehrstuhl für Allgemeine </a:t>
            </a:r>
            <a:r>
              <a:rPr lang="en-US" sz="3200" dirty="0" err="1">
                <a:latin typeface="+mj-lt"/>
              </a:rPr>
              <a:t>Psychologie</a:t>
            </a:r>
            <a:r>
              <a:rPr lang="en-US" sz="3200" dirty="0">
                <a:latin typeface="+mj-lt"/>
              </a:rPr>
              <a:t> und </a:t>
            </a:r>
            <a:r>
              <a:rPr lang="en-US" sz="3200" dirty="0" err="1">
                <a:latin typeface="+mj-lt"/>
              </a:rPr>
              <a:t>Methodenlehre</a:t>
            </a:r>
            <a:r>
              <a:rPr lang="en-US" sz="3200" dirty="0">
                <a:latin typeface="+mj-lt"/>
              </a:rPr>
              <a:t>; </a:t>
            </a:r>
            <a:r>
              <a:rPr lang="en-US" sz="3200" dirty="0" err="1">
                <a:latin typeface="+mj-lt"/>
              </a:rPr>
              <a:t>Empra</a:t>
            </a:r>
            <a:r>
              <a:rPr lang="en-US" sz="3200" dirty="0">
                <a:latin typeface="+mj-lt"/>
              </a:rPr>
              <a:t>-Leitung: Alexander </a:t>
            </a:r>
            <a:r>
              <a:rPr lang="en-US" sz="3200" dirty="0">
                <a:latin typeface="+mj-lt"/>
                <a:cs typeface="Segoe UI"/>
              </a:rPr>
              <a:t>Pastukhov</a:t>
            </a:r>
            <a:endParaRPr lang="en-US" dirty="0">
              <a:latin typeface="+mj-lt"/>
              <a:cs typeface="Segoe UI"/>
            </a:endParaRPr>
          </a:p>
        </p:txBody>
      </p:sp>
      <p:pic>
        <p:nvPicPr>
          <p:cNvPr id="53" name="Picture 52" descr="A cartoon of a person using a computer&#10;&#10;Description automatically generated">
            <a:extLst>
              <a:ext uri="{FF2B5EF4-FFF2-40B4-BE49-F238E27FC236}">
                <a16:creationId xmlns:a16="http://schemas.microsoft.com/office/drawing/2014/main" id="{86425F21-69C7-9540-7B79-BBB50A39DDEC}"/>
              </a:ext>
            </a:extLst>
          </p:cNvPr>
          <p:cNvPicPr>
            <a:picLocks noChangeAspect="1"/>
          </p:cNvPicPr>
          <p:nvPr/>
        </p:nvPicPr>
        <p:blipFill>
          <a:blip r:embed="rId12"/>
          <a:stretch>
            <a:fillRect/>
          </a:stretch>
        </p:blipFill>
        <p:spPr>
          <a:xfrm rot="10800000">
            <a:off x="1599092" y="35070914"/>
            <a:ext cx="1068926" cy="818785"/>
          </a:xfrm>
          <a:prstGeom prst="rect">
            <a:avLst/>
          </a:prstGeom>
        </p:spPr>
      </p:pic>
      <p:pic>
        <p:nvPicPr>
          <p:cNvPr id="54" name="Picture 53" descr="A black and white drawing of a person&amp;#39;s face&#10;&#10;Description automatically generated">
            <a:extLst>
              <a:ext uri="{FF2B5EF4-FFF2-40B4-BE49-F238E27FC236}">
                <a16:creationId xmlns:a16="http://schemas.microsoft.com/office/drawing/2014/main" id="{C3E2B8A8-EF62-05BE-6F65-8C44C6D8FC73}"/>
              </a:ext>
            </a:extLst>
          </p:cNvPr>
          <p:cNvPicPr>
            <a:picLocks noChangeAspect="1"/>
          </p:cNvPicPr>
          <p:nvPr/>
        </p:nvPicPr>
        <p:blipFill>
          <a:blip r:embed="rId10"/>
          <a:stretch>
            <a:fillRect/>
          </a:stretch>
        </p:blipFill>
        <p:spPr>
          <a:xfrm rot="10800000">
            <a:off x="7885012" y="35004221"/>
            <a:ext cx="1333777" cy="942983"/>
          </a:xfrm>
          <a:prstGeom prst="rect">
            <a:avLst/>
          </a:prstGeom>
        </p:spPr>
      </p:pic>
      <p:pic>
        <p:nvPicPr>
          <p:cNvPr id="55" name="Picture 54">
            <a:extLst>
              <a:ext uri="{FF2B5EF4-FFF2-40B4-BE49-F238E27FC236}">
                <a16:creationId xmlns:a16="http://schemas.microsoft.com/office/drawing/2014/main" id="{DFC2FFD8-FAD5-852B-4786-6383FD79EE5B}"/>
              </a:ext>
            </a:extLst>
          </p:cNvPr>
          <p:cNvPicPr>
            <a:picLocks noChangeAspect="1"/>
          </p:cNvPicPr>
          <p:nvPr/>
        </p:nvPicPr>
        <p:blipFill>
          <a:blip r:embed="rId11"/>
          <a:stretch>
            <a:fillRect/>
          </a:stretch>
        </p:blipFill>
        <p:spPr>
          <a:xfrm>
            <a:off x="24124472" y="28916880"/>
            <a:ext cx="859444" cy="709159"/>
          </a:xfrm>
          <a:prstGeom prst="rect">
            <a:avLst/>
          </a:prstGeom>
          <a:solidFill>
            <a:srgbClr val="FFFFFF">
              <a:shade val="85000"/>
            </a:srgbClr>
          </a:solidFill>
          <a:ln w="88900" cap="sq">
            <a:solidFill>
              <a:srgbClr val="F75354"/>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6" name="Picture 55">
            <a:extLst>
              <a:ext uri="{FF2B5EF4-FFF2-40B4-BE49-F238E27FC236}">
                <a16:creationId xmlns:a16="http://schemas.microsoft.com/office/drawing/2014/main" id="{4DCAC651-B379-FB77-B050-14F24965FBAA}"/>
              </a:ext>
            </a:extLst>
          </p:cNvPr>
          <p:cNvPicPr>
            <a:picLocks noChangeAspect="1"/>
          </p:cNvPicPr>
          <p:nvPr/>
        </p:nvPicPr>
        <p:blipFill>
          <a:blip r:embed="rId11"/>
          <a:stretch>
            <a:fillRect/>
          </a:stretch>
        </p:blipFill>
        <p:spPr>
          <a:xfrm>
            <a:off x="19754965" y="28894549"/>
            <a:ext cx="859444" cy="709159"/>
          </a:xfrm>
          <a:prstGeom prst="rect">
            <a:avLst/>
          </a:prstGeom>
          <a:solidFill>
            <a:srgbClr val="FFFFFF">
              <a:shade val="85000"/>
            </a:srgbClr>
          </a:solidFill>
          <a:ln w="88900" cap="sq">
            <a:solidFill>
              <a:srgbClr val="1C1CFD"/>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7" name="Picture 56">
            <a:extLst>
              <a:ext uri="{FF2B5EF4-FFF2-40B4-BE49-F238E27FC236}">
                <a16:creationId xmlns:a16="http://schemas.microsoft.com/office/drawing/2014/main" id="{B3616ADD-A1EF-E01E-7BC8-DEA1FDBF17E1}"/>
              </a:ext>
            </a:extLst>
          </p:cNvPr>
          <p:cNvPicPr>
            <a:picLocks noChangeAspect="1"/>
          </p:cNvPicPr>
          <p:nvPr/>
        </p:nvPicPr>
        <p:blipFill>
          <a:blip r:embed="rId11"/>
          <a:stretch>
            <a:fillRect/>
          </a:stretch>
        </p:blipFill>
        <p:spPr>
          <a:xfrm rot="10800000">
            <a:off x="19760935" y="32669492"/>
            <a:ext cx="859444" cy="709159"/>
          </a:xfrm>
          <a:prstGeom prst="rect">
            <a:avLst/>
          </a:prstGeom>
          <a:solidFill>
            <a:srgbClr val="FFFFFF">
              <a:shade val="85000"/>
            </a:srgbClr>
          </a:solidFill>
          <a:ln w="88900" cap="sq">
            <a:solidFill>
              <a:srgbClr val="1C1CFD"/>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8" name="Picture 57">
            <a:extLst>
              <a:ext uri="{FF2B5EF4-FFF2-40B4-BE49-F238E27FC236}">
                <a16:creationId xmlns:a16="http://schemas.microsoft.com/office/drawing/2014/main" id="{1E0E8931-BDAF-69D0-C5A5-4D9E096D1602}"/>
              </a:ext>
            </a:extLst>
          </p:cNvPr>
          <p:cNvPicPr>
            <a:picLocks noChangeAspect="1"/>
          </p:cNvPicPr>
          <p:nvPr/>
        </p:nvPicPr>
        <p:blipFill>
          <a:blip r:embed="rId11"/>
          <a:stretch>
            <a:fillRect/>
          </a:stretch>
        </p:blipFill>
        <p:spPr>
          <a:xfrm rot="10800000">
            <a:off x="24153105" y="32669577"/>
            <a:ext cx="859444" cy="709159"/>
          </a:xfrm>
          <a:prstGeom prst="rect">
            <a:avLst/>
          </a:prstGeom>
          <a:solidFill>
            <a:srgbClr val="FFFFFF">
              <a:shade val="85000"/>
            </a:srgbClr>
          </a:solidFill>
          <a:ln w="88900" cap="sq">
            <a:solidFill>
              <a:srgbClr val="F75354"/>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9" name="Picture 58" descr="A cartoon of a person using a computer&#10;&#10;Description automatically generated">
            <a:extLst>
              <a:ext uri="{FF2B5EF4-FFF2-40B4-BE49-F238E27FC236}">
                <a16:creationId xmlns:a16="http://schemas.microsoft.com/office/drawing/2014/main" id="{B38F0AB0-6FED-10BA-315A-0AA7B94C6E6F}"/>
              </a:ext>
            </a:extLst>
          </p:cNvPr>
          <p:cNvPicPr>
            <a:picLocks noChangeAspect="1"/>
          </p:cNvPicPr>
          <p:nvPr/>
        </p:nvPicPr>
        <p:blipFill>
          <a:blip r:embed="rId12"/>
          <a:stretch>
            <a:fillRect/>
          </a:stretch>
        </p:blipFill>
        <p:spPr>
          <a:xfrm>
            <a:off x="21921940" y="24602857"/>
            <a:ext cx="1068926" cy="818785"/>
          </a:xfrm>
          <a:prstGeom prst="rect">
            <a:avLst/>
          </a:prstGeom>
          <a:solidFill>
            <a:srgbClr val="FFFFFF">
              <a:shade val="85000"/>
            </a:srgbClr>
          </a:solidFill>
          <a:ln w="88900" cap="sq">
            <a:solidFill>
              <a:srgbClr val="F75354"/>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0" name="Picture 59" descr="A cartoon of a person using a computer&#10;&#10;Description automatically generated">
            <a:extLst>
              <a:ext uri="{FF2B5EF4-FFF2-40B4-BE49-F238E27FC236}">
                <a16:creationId xmlns:a16="http://schemas.microsoft.com/office/drawing/2014/main" id="{7672B907-16F3-7DB0-12BC-2A63AD211A71}"/>
              </a:ext>
            </a:extLst>
          </p:cNvPr>
          <p:cNvPicPr>
            <a:picLocks noChangeAspect="1"/>
          </p:cNvPicPr>
          <p:nvPr/>
        </p:nvPicPr>
        <p:blipFill>
          <a:blip r:embed="rId12"/>
          <a:stretch>
            <a:fillRect/>
          </a:stretch>
        </p:blipFill>
        <p:spPr>
          <a:xfrm>
            <a:off x="21922068" y="17497231"/>
            <a:ext cx="1068926" cy="818785"/>
          </a:xfrm>
          <a:prstGeom prst="rect">
            <a:avLst/>
          </a:prstGeom>
          <a:solidFill>
            <a:srgbClr val="FFFFFF">
              <a:shade val="85000"/>
            </a:srgbClr>
          </a:solidFill>
          <a:ln w="88900" cap="sq">
            <a:solidFill>
              <a:srgbClr val="007353"/>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1" name="Picture 60" descr="A black and white drawing of a person&amp;#39;s face&#10;&#10;Description automatically generated">
            <a:extLst>
              <a:ext uri="{FF2B5EF4-FFF2-40B4-BE49-F238E27FC236}">
                <a16:creationId xmlns:a16="http://schemas.microsoft.com/office/drawing/2014/main" id="{41FFFDFA-53AE-1597-FEC0-D8C5915BE1BC}"/>
              </a:ext>
            </a:extLst>
          </p:cNvPr>
          <p:cNvPicPr>
            <a:picLocks noChangeAspect="1"/>
          </p:cNvPicPr>
          <p:nvPr/>
        </p:nvPicPr>
        <p:blipFill>
          <a:blip r:embed="rId10"/>
          <a:stretch>
            <a:fillRect/>
          </a:stretch>
        </p:blipFill>
        <p:spPr>
          <a:xfrm>
            <a:off x="25387058" y="24614032"/>
            <a:ext cx="1333777" cy="942983"/>
          </a:xfrm>
          <a:prstGeom prst="rect">
            <a:avLst/>
          </a:prstGeom>
          <a:solidFill>
            <a:srgbClr val="FFFFFF">
              <a:shade val="85000"/>
            </a:srgbClr>
          </a:solidFill>
          <a:ln w="88900" cap="sq">
            <a:solidFill>
              <a:srgbClr val="F75354"/>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2" name="Picture 61" descr="A black and white drawing of a person&amp;#39;s face&#10;&#10;Description automatically generated">
            <a:extLst>
              <a:ext uri="{FF2B5EF4-FFF2-40B4-BE49-F238E27FC236}">
                <a16:creationId xmlns:a16="http://schemas.microsoft.com/office/drawing/2014/main" id="{75FDAFF4-C66D-7F0C-9776-8E1E77E5DD3F}"/>
              </a:ext>
            </a:extLst>
          </p:cNvPr>
          <p:cNvPicPr>
            <a:picLocks noChangeAspect="1"/>
          </p:cNvPicPr>
          <p:nvPr/>
        </p:nvPicPr>
        <p:blipFill>
          <a:blip r:embed="rId10"/>
          <a:stretch>
            <a:fillRect/>
          </a:stretch>
        </p:blipFill>
        <p:spPr>
          <a:xfrm>
            <a:off x="25387186" y="21162129"/>
            <a:ext cx="1333777" cy="942983"/>
          </a:xfrm>
          <a:prstGeom prst="rect">
            <a:avLst/>
          </a:prstGeom>
          <a:solidFill>
            <a:srgbClr val="FFFFFF">
              <a:shade val="85000"/>
            </a:srgbClr>
          </a:solidFill>
          <a:ln w="88900" cap="sq">
            <a:solidFill>
              <a:srgbClr val="57B1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3" name="Picture 62">
            <a:extLst>
              <a:ext uri="{FF2B5EF4-FFF2-40B4-BE49-F238E27FC236}">
                <a16:creationId xmlns:a16="http://schemas.microsoft.com/office/drawing/2014/main" id="{2F28D830-53DA-DB3E-0CC5-F181A2AC6C15}"/>
              </a:ext>
            </a:extLst>
          </p:cNvPr>
          <p:cNvPicPr>
            <a:picLocks noChangeAspect="1"/>
          </p:cNvPicPr>
          <p:nvPr/>
        </p:nvPicPr>
        <p:blipFill>
          <a:blip r:embed="rId16"/>
          <a:stretch>
            <a:fillRect/>
          </a:stretch>
        </p:blipFill>
        <p:spPr>
          <a:xfrm>
            <a:off x="21110186" y="17319383"/>
            <a:ext cx="8139143" cy="11147969"/>
          </a:xfrm>
          <a:prstGeom prst="rect">
            <a:avLst/>
          </a:prstGeom>
        </p:spPr>
      </p:pic>
      <mc:AlternateContent xmlns:mc="http://schemas.openxmlformats.org/markup-compatibility/2006" xmlns:a14="http://schemas.microsoft.com/office/drawing/2010/main">
        <mc:Choice Requires="a14">
          <p:sp>
            <p:nvSpPr>
              <p:cNvPr id="22" name="Text Box 2">
                <a:extLst>
                  <a:ext uri="{FF2B5EF4-FFF2-40B4-BE49-F238E27FC236}">
                    <a16:creationId xmlns:a16="http://schemas.microsoft.com/office/drawing/2014/main" id="{BC67F373-5298-AE75-7A20-A2DB91D96570}"/>
                  </a:ext>
                </a:extLst>
              </p:cNvPr>
              <p:cNvSpPr txBox="1">
                <a:spLocks noChangeArrowheads="1"/>
              </p:cNvSpPr>
              <p:nvPr/>
            </p:nvSpPr>
            <p:spPr bwMode="auto">
              <a:xfrm>
                <a:off x="11577358" y="20545545"/>
                <a:ext cx="9597485" cy="7549759"/>
              </a:xfrm>
              <a:prstGeom prst="rect">
                <a:avLst/>
              </a:prstGeom>
              <a:solidFill>
                <a:srgbClr val="FFFFFF"/>
              </a:solidFill>
              <a:ln w="9525">
                <a:solidFill>
                  <a:srgbClr val="0D4D7B"/>
                </a:solidFill>
                <a:miter lim="800000"/>
                <a:headEnd/>
                <a:tailEnd/>
              </a:ln>
            </p:spPr>
            <p:txBody>
              <a:bodyPr rot="0" vert="horz" wrap="square" lIns="91440" tIns="45720" rIns="91440" bIns="45720" anchor="t" anchorCtr="0">
                <a:spAutoFit/>
              </a:bodyPr>
              <a:lstStyle>
                <a:defPPr>
                  <a:defRPr lang="en-US"/>
                </a:defPPr>
                <a:lvl1pPr marL="0" algn="l" defTabSz="1294242" rtl="0" eaLnBrk="1" latinLnBrk="0" hangingPunct="1">
                  <a:defRPr sz="5095" kern="1200">
                    <a:solidFill>
                      <a:schemeClr val="tx1"/>
                    </a:solidFill>
                    <a:latin typeface="+mn-lt"/>
                    <a:ea typeface="+mn-ea"/>
                    <a:cs typeface="+mn-cs"/>
                  </a:defRPr>
                </a:lvl1pPr>
                <a:lvl2pPr marL="1294242" algn="l" defTabSz="1294242" rtl="0" eaLnBrk="1" latinLnBrk="0" hangingPunct="1">
                  <a:defRPr sz="5095" kern="1200">
                    <a:solidFill>
                      <a:schemeClr val="tx1"/>
                    </a:solidFill>
                    <a:latin typeface="+mn-lt"/>
                    <a:ea typeface="+mn-ea"/>
                    <a:cs typeface="+mn-cs"/>
                  </a:defRPr>
                </a:lvl2pPr>
                <a:lvl3pPr marL="2588484" algn="l" defTabSz="1294242" rtl="0" eaLnBrk="1" latinLnBrk="0" hangingPunct="1">
                  <a:defRPr sz="5095" kern="1200">
                    <a:solidFill>
                      <a:schemeClr val="tx1"/>
                    </a:solidFill>
                    <a:latin typeface="+mn-lt"/>
                    <a:ea typeface="+mn-ea"/>
                    <a:cs typeface="+mn-cs"/>
                  </a:defRPr>
                </a:lvl3pPr>
                <a:lvl4pPr marL="3882725" algn="l" defTabSz="1294242" rtl="0" eaLnBrk="1" latinLnBrk="0" hangingPunct="1">
                  <a:defRPr sz="5095" kern="1200">
                    <a:solidFill>
                      <a:schemeClr val="tx1"/>
                    </a:solidFill>
                    <a:latin typeface="+mn-lt"/>
                    <a:ea typeface="+mn-ea"/>
                    <a:cs typeface="+mn-cs"/>
                  </a:defRPr>
                </a:lvl4pPr>
                <a:lvl5pPr marL="5176967" algn="l" defTabSz="1294242" rtl="0" eaLnBrk="1" latinLnBrk="0" hangingPunct="1">
                  <a:defRPr sz="5095" kern="1200">
                    <a:solidFill>
                      <a:schemeClr val="tx1"/>
                    </a:solidFill>
                    <a:latin typeface="+mn-lt"/>
                    <a:ea typeface="+mn-ea"/>
                    <a:cs typeface="+mn-cs"/>
                  </a:defRPr>
                </a:lvl5pPr>
                <a:lvl6pPr marL="6471209" algn="l" defTabSz="1294242" rtl="0" eaLnBrk="1" latinLnBrk="0" hangingPunct="1">
                  <a:defRPr sz="5095" kern="1200">
                    <a:solidFill>
                      <a:schemeClr val="tx1"/>
                    </a:solidFill>
                    <a:latin typeface="+mn-lt"/>
                    <a:ea typeface="+mn-ea"/>
                    <a:cs typeface="+mn-cs"/>
                  </a:defRPr>
                </a:lvl6pPr>
                <a:lvl7pPr marL="7765451" algn="l" defTabSz="1294242" rtl="0" eaLnBrk="1" latinLnBrk="0" hangingPunct="1">
                  <a:defRPr sz="5095" kern="1200">
                    <a:solidFill>
                      <a:schemeClr val="tx1"/>
                    </a:solidFill>
                    <a:latin typeface="+mn-lt"/>
                    <a:ea typeface="+mn-ea"/>
                    <a:cs typeface="+mn-cs"/>
                  </a:defRPr>
                </a:lvl7pPr>
                <a:lvl8pPr marL="9059692" algn="l" defTabSz="1294242" rtl="0" eaLnBrk="1" latinLnBrk="0" hangingPunct="1">
                  <a:defRPr sz="5095" kern="1200">
                    <a:solidFill>
                      <a:schemeClr val="tx1"/>
                    </a:solidFill>
                    <a:latin typeface="+mn-lt"/>
                    <a:ea typeface="+mn-ea"/>
                    <a:cs typeface="+mn-cs"/>
                  </a:defRPr>
                </a:lvl8pPr>
                <a:lvl9pPr marL="10353934" algn="l" defTabSz="1294242" rtl="0" eaLnBrk="1" latinLnBrk="0" hangingPunct="1">
                  <a:defRPr sz="5095" kern="1200">
                    <a:solidFill>
                      <a:schemeClr val="tx1"/>
                    </a:solidFill>
                    <a:latin typeface="+mn-lt"/>
                    <a:ea typeface="+mn-ea"/>
                    <a:cs typeface="+mn-cs"/>
                  </a:defRPr>
                </a:lvl9pPr>
              </a:lstStyle>
              <a:p>
                <a:pPr>
                  <a:lnSpc>
                    <a:spcPct val="115000"/>
                  </a:lnSpc>
                </a:pPr>
                <a:r>
                  <a:rPr lang="en-GB" sz="4400" b="1" kern="100" dirty="0">
                    <a:solidFill>
                      <a:srgbClr val="0D4D7B"/>
                    </a:solidFill>
                    <a:effectLst/>
                    <a:latin typeface="+mj-lt"/>
                    <a:ea typeface="Aptos" panose="020B0004020202020204" pitchFamily="34" charset="0"/>
                    <a:cs typeface="Times New Roman"/>
                  </a:rPr>
                  <a:t>Analyse:</a:t>
                </a:r>
                <a:endParaRPr lang="en-US" sz="4400" dirty="0"/>
              </a:p>
              <a:p>
                <a:pPr>
                  <a:lnSpc>
                    <a:spcPct val="114999"/>
                  </a:lnSpc>
                </a:pPr>
                <a:r>
                  <a:rPr lang="en-GB" sz="3600" b="1" kern="100" dirty="0">
                    <a:effectLst/>
                    <a:ea typeface="Aptos" panose="020B0004020202020204" pitchFamily="34" charset="0"/>
                    <a:cs typeface="Times New Roman"/>
                  </a:rPr>
                  <a:t>UV:</a:t>
                </a:r>
                <a:r>
                  <a:rPr lang="en-GB" sz="3600" b="1" kern="100" dirty="0">
                    <a:ea typeface="Aptos" panose="020B0004020202020204" pitchFamily="34" charset="0"/>
                    <a:cs typeface="Times New Roman"/>
                  </a:rPr>
                  <a:t> </a:t>
                </a:r>
                <a:r>
                  <a:rPr lang="en-GB" sz="3600" kern="100" dirty="0" err="1">
                    <a:ea typeface="Aptos" panose="020B0004020202020204" pitchFamily="34" charset="0"/>
                    <a:cs typeface="Times New Roman"/>
                  </a:rPr>
                  <a:t>Perspektive</a:t>
                </a:r>
                <a:r>
                  <a:rPr lang="en-GB" sz="3600" kern="100" dirty="0">
                    <a:ea typeface="Aptos" panose="020B0004020202020204" pitchFamily="34" charset="0"/>
                    <a:cs typeface="Times New Roman"/>
                  </a:rPr>
                  <a:t> des </a:t>
                </a:r>
                <a:r>
                  <a:rPr lang="en-GB" sz="3600" kern="100" dirty="0" err="1">
                    <a:ea typeface="Aptos" panose="020B0004020202020204" pitchFamily="34" charset="0"/>
                    <a:cs typeface="Times New Roman"/>
                  </a:rPr>
                  <a:t>Hinweisreizes</a:t>
                </a:r>
                <a:r>
                  <a:rPr lang="en-GB" sz="3600" kern="100" dirty="0">
                    <a:ea typeface="Aptos" panose="020B0004020202020204" pitchFamily="34" charset="0"/>
                    <a:cs typeface="Times New Roman"/>
                  </a:rPr>
                  <a:t>, </a:t>
                </a:r>
                <a:r>
                  <a:rPr lang="de-DE" sz="3600" dirty="0" err="1">
                    <a:ea typeface="Aptos" panose="020B0004020202020204" pitchFamily="34" charset="0"/>
                    <a:cs typeface="Times New Roman"/>
                  </a:rPr>
                  <a:t>Cue</a:t>
                </a:r>
                <a:r>
                  <a:rPr lang="de-DE" sz="3600" dirty="0">
                    <a:ea typeface="Aptos" panose="020B0004020202020204" pitchFamily="34" charset="0"/>
                    <a:cs typeface="Times New Roman"/>
                  </a:rPr>
                  <a:t>-Validität, </a:t>
                </a:r>
                <a:r>
                  <a:rPr lang="de-DE" sz="3600" kern="100" dirty="0">
                    <a:ea typeface="Aptos" panose="020B0004020202020204" pitchFamily="34" charset="0"/>
                    <a:cs typeface="Times New Roman"/>
                  </a:rPr>
                  <a:t>Inversion </a:t>
                </a:r>
                <a:endParaRPr lang="en-GB" sz="3600" dirty="0">
                  <a:effectLst/>
                  <a:ea typeface="Aptos" panose="020B0004020202020204" pitchFamily="34" charset="0"/>
                  <a:cs typeface="Times New Roman"/>
                </a:endParaRPr>
              </a:p>
              <a:p>
                <a:pPr>
                  <a:lnSpc>
                    <a:spcPct val="115000"/>
                  </a:lnSpc>
                </a:pPr>
                <a:r>
                  <a:rPr lang="de-DE" sz="3600" b="1" kern="100" dirty="0">
                    <a:ea typeface="Aptos" panose="020B0004020202020204" pitchFamily="34" charset="0"/>
                    <a:cs typeface="Times New Roman"/>
                  </a:rPr>
                  <a:t>AV: </a:t>
                </a:r>
                <a:r>
                  <a:rPr lang="de-DE" sz="3600" kern="100" dirty="0">
                    <a:ea typeface="Aptos" panose="020B0004020202020204" pitchFamily="34" charset="0"/>
                    <a:cs typeface="Times New Roman"/>
                  </a:rPr>
                  <a:t>Anzahl richtiger Antworten (P = Performanz)</a:t>
                </a:r>
                <a:endParaRPr lang="de-DE" sz="3600" kern="100" dirty="0">
                  <a:ea typeface="Aptos" panose="020B0004020202020204" pitchFamily="34" charset="0"/>
                  <a:cs typeface="Times New Roman" panose="02020603050405020304" pitchFamily="18" charset="0"/>
                </a:endParaRPr>
              </a:p>
              <a:p>
                <a:pPr>
                  <a:lnSpc>
                    <a:spcPct val="115000"/>
                  </a:lnSpc>
                  <a:spcAft>
                    <a:spcPts val="800"/>
                  </a:spcAft>
                </a:pPr>
                <a:r>
                  <a:rPr lang="de-DE" sz="3600" b="1" kern="100" dirty="0">
                    <a:ea typeface="Aptos" panose="020B0004020202020204" pitchFamily="34" charset="0"/>
                    <a:cs typeface="Times New Roman"/>
                  </a:rPr>
                  <a:t>Voraussetzungen: </a:t>
                </a:r>
                <a:r>
                  <a:rPr lang="de-DE" sz="3600" b="0" i="0" dirty="0">
                    <a:solidFill>
                      <a:srgbClr val="000000"/>
                    </a:solidFill>
                    <a:effectLst/>
                    <a:latin typeface="Aptos"/>
                  </a:rPr>
                  <a:t>Wiederholtes Messdesign + </a:t>
                </a:r>
                <a:r>
                  <a:rPr lang="de-DE" sz="3600" dirty="0">
                    <a:solidFill>
                      <a:srgbClr val="000000"/>
                    </a:solidFill>
                    <a:latin typeface="Aptos"/>
                  </a:rPr>
                  <a:t>binomialverteilte</a:t>
                </a:r>
                <a:r>
                  <a:rPr lang="de-DE" sz="3600" b="0" i="0" dirty="0">
                    <a:solidFill>
                      <a:srgbClr val="000000"/>
                    </a:solidFill>
                    <a:effectLst/>
                    <a:latin typeface="Aptos"/>
                  </a:rPr>
                  <a:t> Daten + feste und zufällige Effekte </a:t>
                </a:r>
                <a:r>
                  <a:rPr lang="en-GB" sz="3600" b="0" i="0" dirty="0">
                    <a:solidFill>
                      <a:srgbClr val="000000"/>
                    </a:solidFill>
                    <a:effectLst/>
                    <a:latin typeface="Aptos"/>
                    <a:sym typeface="Wingdings" panose="05000000000000000000" pitchFamily="2" charset="2"/>
                  </a:rPr>
                  <a:t> </a:t>
                </a:r>
                <a:r>
                  <a:rPr lang="en-GB" sz="3600" b="0" i="0" dirty="0">
                    <a:solidFill>
                      <a:srgbClr val="000000"/>
                    </a:solidFill>
                    <a:effectLst/>
                    <a:latin typeface="Aptos"/>
                  </a:rPr>
                  <a:t>Generalized Linear Model (GLM)</a:t>
                </a:r>
                <a:endParaRPr lang="de-DE" sz="3600" b="0" i="0" kern="100" dirty="0">
                  <a:solidFill>
                    <a:srgbClr val="000000"/>
                  </a:solidFill>
                  <a:effectLst/>
                  <a:highlight>
                    <a:srgbClr val="FFFF00"/>
                  </a:highlight>
                  <a:latin typeface="Aptos"/>
                  <a:cs typeface="Times New Roman"/>
                </a:endParaRPr>
              </a:p>
              <a:p>
                <a:pPr>
                  <a:lnSpc>
                    <a:spcPct val="115000"/>
                  </a:lnSpc>
                  <a:spcAft>
                    <a:spcPts val="800"/>
                  </a:spcAft>
                </a:pPr>
                <a:r>
                  <a:rPr lang="de-DE" sz="3600" b="1" kern="100" dirty="0">
                    <a:solidFill>
                      <a:srgbClr val="000000"/>
                    </a:solidFill>
                    <a:latin typeface="Aptos"/>
                    <a:ea typeface="Aptos" panose="020B0004020202020204" pitchFamily="34" charset="0"/>
                    <a:cs typeface="Times New Roman"/>
                  </a:rPr>
                  <a:t>Formel:</a:t>
                </a:r>
              </a:p>
              <a:p>
                <a:pPr>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sz="3600" b="0" i="1" kern="100" smtClean="0">
                              <a:solidFill>
                                <a:srgbClr val="000000"/>
                              </a:solidFill>
                              <a:latin typeface="Cambria Math" panose="02040503050406030204" pitchFamily="18" charset="0"/>
                              <a:ea typeface="Aptos" panose="020B0004020202020204" pitchFamily="34" charset="0"/>
                              <a:cs typeface="Times New Roman"/>
                            </a:rPr>
                          </m:ctrlPr>
                        </m:sSubPr>
                        <m:e>
                          <m:r>
                            <a:rPr lang="en-US" sz="3600" b="0" i="1" kern="100" smtClean="0">
                              <a:solidFill>
                                <a:srgbClr val="000000"/>
                              </a:solidFill>
                              <a:latin typeface="Cambria Math" panose="02040503050406030204" pitchFamily="18" charset="0"/>
                              <a:ea typeface="Aptos" panose="020B0004020202020204" pitchFamily="34" charset="0"/>
                              <a:cs typeface="Times New Roman"/>
                            </a:rPr>
                            <m:t>𝐶</m:t>
                          </m:r>
                        </m:e>
                        <m:sub>
                          <m:r>
                            <a:rPr lang="en-US" sz="3600" b="0" i="1" kern="100" smtClean="0">
                              <a:solidFill>
                                <a:srgbClr val="000000"/>
                              </a:solidFill>
                              <a:latin typeface="Cambria Math" panose="02040503050406030204" pitchFamily="18" charset="0"/>
                              <a:ea typeface="Aptos" panose="020B0004020202020204" pitchFamily="34" charset="0"/>
                              <a:cs typeface="Times New Roman"/>
                            </a:rPr>
                            <m:t>𝑖</m:t>
                          </m:r>
                        </m:sub>
                      </m:sSub>
                      <m:r>
                        <a:rPr lang="en-US" sz="3600" b="0" i="1" kern="100" smtClean="0">
                          <a:solidFill>
                            <a:srgbClr val="000000"/>
                          </a:solidFill>
                          <a:latin typeface="Cambria Math" panose="02040503050406030204" pitchFamily="18" charset="0"/>
                          <a:ea typeface="Aptos" panose="020B0004020202020204" pitchFamily="34" charset="0"/>
                          <a:cs typeface="Times New Roman"/>
                        </a:rPr>
                        <m:t>~</m:t>
                      </m:r>
                      <m:r>
                        <a:rPr lang="en-US" sz="3600" b="0" i="1" kern="100" smtClean="0">
                          <a:solidFill>
                            <a:srgbClr val="000000"/>
                          </a:solidFill>
                          <a:latin typeface="Cambria Math" panose="02040503050406030204" pitchFamily="18" charset="0"/>
                          <a:ea typeface="Aptos" panose="020B0004020202020204" pitchFamily="34" charset="0"/>
                          <a:cs typeface="Times New Roman"/>
                        </a:rPr>
                        <m:t>𝐵𝑒𝑟𝑛𝑜𝑢𝑙𝑙𝑖</m:t>
                      </m:r>
                      <m:d>
                        <m:dPr>
                          <m:ctrlPr>
                            <a:rPr lang="en-US" sz="3600" b="0" i="1" kern="100" smtClean="0">
                              <a:solidFill>
                                <a:srgbClr val="000000"/>
                              </a:solidFill>
                              <a:latin typeface="Cambria Math" panose="02040503050406030204" pitchFamily="18" charset="0"/>
                              <a:ea typeface="Aptos" panose="020B0004020202020204" pitchFamily="34" charset="0"/>
                              <a:cs typeface="Times New Roman"/>
                            </a:rPr>
                          </m:ctrlPr>
                        </m:dPr>
                        <m:e>
                          <m:sSub>
                            <m:sSubPr>
                              <m:ctrlPr>
                                <a:rPr lang="en-US" sz="3600" b="0" i="1" kern="100" smtClean="0">
                                  <a:solidFill>
                                    <a:srgbClr val="000000"/>
                                  </a:solidFill>
                                  <a:latin typeface="Cambria Math" panose="02040503050406030204" pitchFamily="18" charset="0"/>
                                  <a:ea typeface="Aptos" panose="020B0004020202020204" pitchFamily="34" charset="0"/>
                                  <a:cs typeface="Times New Roman"/>
                                </a:rPr>
                              </m:ctrlPr>
                            </m:sSubPr>
                            <m:e>
                              <m:r>
                                <a:rPr lang="en-US" sz="3600" b="0" i="1" kern="100" smtClean="0">
                                  <a:solidFill>
                                    <a:srgbClr val="000000"/>
                                  </a:solidFill>
                                  <a:latin typeface="Cambria Math" panose="02040503050406030204" pitchFamily="18" charset="0"/>
                                  <a:ea typeface="Aptos" panose="020B0004020202020204" pitchFamily="34" charset="0"/>
                                  <a:cs typeface="Times New Roman"/>
                                </a:rPr>
                                <m:t>𝑝</m:t>
                              </m:r>
                            </m:e>
                            <m:sub>
                              <m:r>
                                <a:rPr lang="en-US" sz="3600" b="0" i="1" kern="100" smtClean="0">
                                  <a:solidFill>
                                    <a:srgbClr val="000000"/>
                                  </a:solidFill>
                                  <a:latin typeface="Cambria Math" panose="02040503050406030204" pitchFamily="18" charset="0"/>
                                  <a:ea typeface="Aptos" panose="020B0004020202020204" pitchFamily="34" charset="0"/>
                                  <a:cs typeface="Times New Roman"/>
                                </a:rPr>
                                <m:t>𝑖</m:t>
                              </m:r>
                            </m:sub>
                          </m:sSub>
                        </m:e>
                      </m:d>
                    </m:oMath>
                    <m:oMath xmlns:m="http://schemas.openxmlformats.org/officeDocument/2006/math">
                      <m:r>
                        <m:rPr>
                          <m:sty m:val="p"/>
                        </m:rPr>
                        <a:rPr lang="en-US" sz="3600" b="0" i="0" kern="100" smtClean="0">
                          <a:solidFill>
                            <a:srgbClr val="000000"/>
                          </a:solidFill>
                          <a:latin typeface="Cambria Math" panose="02040503050406030204" pitchFamily="18" charset="0"/>
                          <a:ea typeface="Aptos" panose="020B0004020202020204" pitchFamily="34" charset="0"/>
                          <a:cs typeface="Times New Roman"/>
                        </a:rPr>
                        <m:t>logit</m:t>
                      </m:r>
                      <m:d>
                        <m:dPr>
                          <m:ctrlPr>
                            <a:rPr lang="en-US" sz="3600" b="0" i="1" kern="100" smtClean="0">
                              <a:solidFill>
                                <a:srgbClr val="000000"/>
                              </a:solidFill>
                              <a:latin typeface="Cambria Math" panose="02040503050406030204" pitchFamily="18" charset="0"/>
                              <a:ea typeface="Aptos" panose="020B0004020202020204" pitchFamily="34" charset="0"/>
                              <a:cs typeface="Times New Roman"/>
                            </a:rPr>
                          </m:ctrlPr>
                        </m:dPr>
                        <m:e>
                          <m:sSub>
                            <m:sSubPr>
                              <m:ctrlPr>
                                <a:rPr lang="en-US" sz="3600" b="0" i="1" kern="100" smtClean="0">
                                  <a:solidFill>
                                    <a:srgbClr val="000000"/>
                                  </a:solidFill>
                                  <a:latin typeface="Cambria Math" panose="02040503050406030204" pitchFamily="18" charset="0"/>
                                  <a:ea typeface="Aptos" panose="020B0004020202020204" pitchFamily="34" charset="0"/>
                                  <a:cs typeface="Times New Roman"/>
                                </a:rPr>
                              </m:ctrlPr>
                            </m:sSubPr>
                            <m:e>
                              <m:r>
                                <a:rPr lang="en-US" sz="3600" b="0" i="1" kern="100" smtClean="0">
                                  <a:solidFill>
                                    <a:srgbClr val="000000"/>
                                  </a:solidFill>
                                  <a:latin typeface="Cambria Math" panose="02040503050406030204" pitchFamily="18" charset="0"/>
                                  <a:ea typeface="Aptos" panose="020B0004020202020204" pitchFamily="34" charset="0"/>
                                  <a:cs typeface="Times New Roman"/>
                                </a:rPr>
                                <m:t>𝑝</m:t>
                              </m:r>
                            </m:e>
                            <m:sub>
                              <m:r>
                                <a:rPr lang="en-US" sz="3600" b="0" i="1" kern="100" smtClean="0">
                                  <a:solidFill>
                                    <a:srgbClr val="000000"/>
                                  </a:solidFill>
                                  <a:latin typeface="Cambria Math" panose="02040503050406030204" pitchFamily="18" charset="0"/>
                                  <a:ea typeface="Aptos" panose="020B0004020202020204" pitchFamily="34" charset="0"/>
                                  <a:cs typeface="Times New Roman"/>
                                </a:rPr>
                                <m:t>𝑖</m:t>
                              </m:r>
                            </m:sub>
                          </m:sSub>
                        </m:e>
                      </m:d>
                      <m:r>
                        <a:rPr lang="en-US" sz="3600" b="0" i="1" kern="100" smtClean="0">
                          <a:solidFill>
                            <a:srgbClr val="000000"/>
                          </a:solidFill>
                          <a:latin typeface="Cambria Math" panose="02040503050406030204" pitchFamily="18" charset="0"/>
                          <a:ea typeface="Aptos" panose="020B0004020202020204" pitchFamily="34" charset="0"/>
                          <a:cs typeface="Times New Roman"/>
                        </a:rPr>
                        <m:t>=</m:t>
                      </m:r>
                      <m:r>
                        <a:rPr lang="en-US" sz="3600" b="0" i="1" kern="100" smtClean="0">
                          <a:solidFill>
                            <a:srgbClr val="000000"/>
                          </a:solidFill>
                          <a:latin typeface="Cambria Math" panose="02040503050406030204" pitchFamily="18" charset="0"/>
                          <a:ea typeface="Aptos" panose="020B0004020202020204" pitchFamily="34" charset="0"/>
                          <a:cs typeface="Times New Roman"/>
                        </a:rPr>
                        <m:t>𝜇</m:t>
                      </m:r>
                      <m:d>
                        <m:dPr>
                          <m:begChr m:val="["/>
                          <m:endChr m:val="]"/>
                          <m:ctrlPr>
                            <a:rPr lang="en-US" sz="3600" b="0" i="1" kern="100" smtClean="0">
                              <a:solidFill>
                                <a:srgbClr val="000000"/>
                              </a:solidFill>
                              <a:latin typeface="Cambria Math" panose="02040503050406030204" pitchFamily="18" charset="0"/>
                              <a:ea typeface="Aptos" panose="020B0004020202020204" pitchFamily="34" charset="0"/>
                              <a:cs typeface="Times New Roman"/>
                            </a:rPr>
                          </m:ctrlPr>
                        </m:dPr>
                        <m:e>
                          <m:sSub>
                            <m:sSubPr>
                              <m:ctrlPr>
                                <a:rPr lang="en-US" sz="3600" b="0" i="1" kern="100" smtClean="0">
                                  <a:solidFill>
                                    <a:srgbClr val="000000"/>
                                  </a:solidFill>
                                  <a:latin typeface="Cambria Math" panose="02040503050406030204" pitchFamily="18" charset="0"/>
                                  <a:ea typeface="Aptos" panose="020B0004020202020204" pitchFamily="34" charset="0"/>
                                  <a:cs typeface="Times New Roman"/>
                                </a:rPr>
                              </m:ctrlPr>
                            </m:sSubPr>
                            <m:e>
                              <m:r>
                                <a:rPr lang="en-US" sz="3600" b="0" i="1" kern="100" smtClean="0">
                                  <a:solidFill>
                                    <a:srgbClr val="000000"/>
                                  </a:solidFill>
                                  <a:latin typeface="Cambria Math" panose="02040503050406030204" pitchFamily="18" charset="0"/>
                                  <a:ea typeface="Aptos" panose="020B0004020202020204" pitchFamily="34" charset="0"/>
                                  <a:cs typeface="Times New Roman"/>
                                </a:rPr>
                                <m:t>𝑃</m:t>
                              </m:r>
                            </m:e>
                            <m:sub>
                              <m:r>
                                <a:rPr lang="en-US" sz="3600" b="0" i="1" kern="100" smtClean="0">
                                  <a:solidFill>
                                    <a:srgbClr val="000000"/>
                                  </a:solidFill>
                                  <a:latin typeface="Cambria Math" panose="02040503050406030204" pitchFamily="18" charset="0"/>
                                  <a:ea typeface="Aptos" panose="020B0004020202020204" pitchFamily="34" charset="0"/>
                                  <a:cs typeface="Times New Roman"/>
                                </a:rPr>
                                <m:t>𝑖</m:t>
                              </m:r>
                            </m:sub>
                          </m:sSub>
                          <m:r>
                            <a:rPr lang="en-US" sz="3600" b="0" i="1" kern="100" smtClean="0">
                              <a:solidFill>
                                <a:srgbClr val="000000"/>
                              </a:solidFill>
                              <a:latin typeface="Cambria Math" panose="02040503050406030204" pitchFamily="18" charset="0"/>
                              <a:ea typeface="Aptos" panose="020B0004020202020204" pitchFamily="34" charset="0"/>
                              <a:cs typeface="Times New Roman"/>
                            </a:rPr>
                            <m:t>,</m:t>
                          </m:r>
                          <m:sSub>
                            <m:sSubPr>
                              <m:ctrlPr>
                                <a:rPr lang="en-US" sz="3600" b="0" i="1" kern="100" smtClean="0">
                                  <a:solidFill>
                                    <a:srgbClr val="000000"/>
                                  </a:solidFill>
                                  <a:latin typeface="Cambria Math" panose="02040503050406030204" pitchFamily="18" charset="0"/>
                                  <a:ea typeface="Aptos" panose="020B0004020202020204" pitchFamily="34" charset="0"/>
                                  <a:cs typeface="Times New Roman"/>
                                </a:rPr>
                              </m:ctrlPr>
                            </m:sSubPr>
                            <m:e>
                              <m:r>
                                <a:rPr lang="en-US" sz="3600" b="0" i="1" kern="100" smtClean="0">
                                  <a:solidFill>
                                    <a:srgbClr val="000000"/>
                                  </a:solidFill>
                                  <a:latin typeface="Cambria Math" panose="02040503050406030204" pitchFamily="18" charset="0"/>
                                  <a:ea typeface="Aptos" panose="020B0004020202020204" pitchFamily="34" charset="0"/>
                                  <a:cs typeface="Times New Roman"/>
                                </a:rPr>
                                <m:t>𝐼</m:t>
                              </m:r>
                            </m:e>
                            <m:sub>
                              <m:r>
                                <a:rPr lang="en-US" sz="3600" b="0" i="1" kern="100" smtClean="0">
                                  <a:solidFill>
                                    <a:srgbClr val="000000"/>
                                  </a:solidFill>
                                  <a:latin typeface="Cambria Math" panose="02040503050406030204" pitchFamily="18" charset="0"/>
                                  <a:ea typeface="Aptos" panose="020B0004020202020204" pitchFamily="34" charset="0"/>
                                  <a:cs typeface="Times New Roman"/>
                                </a:rPr>
                                <m:t>𝑖</m:t>
                              </m:r>
                            </m:sub>
                          </m:sSub>
                          <m:r>
                            <a:rPr lang="en-US" sz="3600" b="0" i="1" kern="100" smtClean="0">
                              <a:solidFill>
                                <a:srgbClr val="000000"/>
                              </a:solidFill>
                              <a:latin typeface="Cambria Math" panose="02040503050406030204" pitchFamily="18" charset="0"/>
                              <a:ea typeface="Aptos" panose="020B0004020202020204" pitchFamily="34" charset="0"/>
                              <a:cs typeface="Times New Roman"/>
                            </a:rPr>
                            <m:t>,</m:t>
                          </m:r>
                          <m:sSub>
                            <m:sSubPr>
                              <m:ctrlPr>
                                <a:rPr lang="en-US" sz="3600" b="0" i="1" kern="100" smtClean="0">
                                  <a:solidFill>
                                    <a:srgbClr val="000000"/>
                                  </a:solidFill>
                                  <a:latin typeface="Cambria Math" panose="02040503050406030204" pitchFamily="18" charset="0"/>
                                  <a:ea typeface="Aptos" panose="020B0004020202020204" pitchFamily="34" charset="0"/>
                                  <a:cs typeface="Times New Roman"/>
                                </a:rPr>
                              </m:ctrlPr>
                            </m:sSubPr>
                            <m:e>
                              <m:r>
                                <a:rPr lang="en-US" sz="3600" b="0" i="1" kern="100" smtClean="0">
                                  <a:solidFill>
                                    <a:srgbClr val="000000"/>
                                  </a:solidFill>
                                  <a:latin typeface="Cambria Math" panose="02040503050406030204" pitchFamily="18" charset="0"/>
                                  <a:ea typeface="Aptos" panose="020B0004020202020204" pitchFamily="34" charset="0"/>
                                  <a:cs typeface="Times New Roman"/>
                                </a:rPr>
                                <m:t>𝑉</m:t>
                              </m:r>
                            </m:e>
                            <m:sub>
                              <m:r>
                                <a:rPr lang="en-US" sz="3600" b="0" i="1" kern="100" smtClean="0">
                                  <a:solidFill>
                                    <a:srgbClr val="000000"/>
                                  </a:solidFill>
                                  <a:latin typeface="Cambria Math" panose="02040503050406030204" pitchFamily="18" charset="0"/>
                                  <a:ea typeface="Aptos" panose="020B0004020202020204" pitchFamily="34" charset="0"/>
                                  <a:cs typeface="Times New Roman"/>
                                </a:rPr>
                                <m:t>𝑖</m:t>
                              </m:r>
                            </m:sub>
                          </m:sSub>
                        </m:e>
                      </m:d>
                    </m:oMath>
                    <m:oMath xmlns:m="http://schemas.openxmlformats.org/officeDocument/2006/math">
                      <m:r>
                        <a:rPr lang="en-US" sz="3600" i="1" kern="100">
                          <a:solidFill>
                            <a:srgbClr val="000000"/>
                          </a:solidFill>
                          <a:latin typeface="Cambria Math" panose="02040503050406030204" pitchFamily="18" charset="0"/>
                          <a:ea typeface="Aptos" panose="020B0004020202020204" pitchFamily="34" charset="0"/>
                          <a:cs typeface="Times New Roman"/>
                        </a:rPr>
                        <m:t>𝜇</m:t>
                      </m:r>
                      <m:r>
                        <a:rPr lang="en-US" sz="3600" b="0" i="1" kern="100" smtClean="0">
                          <a:solidFill>
                            <a:srgbClr val="000000"/>
                          </a:solidFill>
                          <a:latin typeface="Cambria Math" panose="02040503050406030204" pitchFamily="18" charset="0"/>
                          <a:ea typeface="Aptos" panose="020B0004020202020204" pitchFamily="34" charset="0"/>
                          <a:cs typeface="Times New Roman"/>
                        </a:rPr>
                        <m:t>~</m:t>
                      </m:r>
                      <m:r>
                        <a:rPr lang="en-US" sz="3600" b="0" i="1" kern="100" smtClean="0">
                          <a:solidFill>
                            <a:srgbClr val="000000"/>
                          </a:solidFill>
                          <a:latin typeface="Cambria Math" panose="02040503050406030204" pitchFamily="18" charset="0"/>
                          <a:ea typeface="Aptos" panose="020B0004020202020204" pitchFamily="34" charset="0"/>
                          <a:cs typeface="Times New Roman"/>
                        </a:rPr>
                        <m:t>𝑁𝑜𝑟𝑚𝑎𝑙</m:t>
                      </m:r>
                      <m:r>
                        <a:rPr lang="en-US" sz="3600" b="0" i="1" kern="100" smtClean="0">
                          <a:solidFill>
                            <a:srgbClr val="000000"/>
                          </a:solidFill>
                          <a:latin typeface="Cambria Math" panose="02040503050406030204" pitchFamily="18" charset="0"/>
                          <a:ea typeface="Aptos" panose="020B0004020202020204" pitchFamily="34" charset="0"/>
                          <a:cs typeface="Times New Roman"/>
                        </a:rPr>
                        <m:t>(</m:t>
                      </m:r>
                      <m:r>
                        <a:rPr lang="en-US" sz="3600" b="0" i="1" kern="100" smtClean="0">
                          <a:solidFill>
                            <a:srgbClr val="000000"/>
                          </a:solidFill>
                          <a:latin typeface="Cambria Math" panose="02040503050406030204" pitchFamily="18" charset="0"/>
                          <a:ea typeface="Aptos" panose="020B0004020202020204" pitchFamily="34" charset="0"/>
                          <a:cs typeface="Times New Roman"/>
                        </a:rPr>
                        <m:t>𝑖𝑛𝑣</m:t>
                      </m:r>
                      <m:r>
                        <a:rPr lang="en-US" sz="3600" b="0" i="1" kern="100" smtClean="0">
                          <a:solidFill>
                            <a:srgbClr val="000000"/>
                          </a:solidFill>
                          <a:latin typeface="Cambria Math" panose="02040503050406030204" pitchFamily="18" charset="0"/>
                          <a:ea typeface="Aptos" panose="020B0004020202020204" pitchFamily="34" charset="0"/>
                          <a:cs typeface="Times New Roman"/>
                        </a:rPr>
                        <m:t>_</m:t>
                      </m:r>
                      <m:r>
                        <a:rPr lang="en-US" sz="3600" b="0" i="1" kern="100" smtClean="0">
                          <a:solidFill>
                            <a:srgbClr val="000000"/>
                          </a:solidFill>
                          <a:latin typeface="Cambria Math" panose="02040503050406030204" pitchFamily="18" charset="0"/>
                          <a:ea typeface="Aptos" panose="020B0004020202020204" pitchFamily="34" charset="0"/>
                          <a:cs typeface="Times New Roman"/>
                        </a:rPr>
                        <m:t>𝑙𝑜𝑔𝑖𝑡</m:t>
                      </m:r>
                      <m:r>
                        <a:rPr lang="en-US" sz="3600" b="0" i="1" kern="100" smtClean="0">
                          <a:solidFill>
                            <a:srgbClr val="000000"/>
                          </a:solidFill>
                          <a:latin typeface="Cambria Math" panose="02040503050406030204" pitchFamily="18" charset="0"/>
                          <a:ea typeface="Aptos" panose="020B0004020202020204" pitchFamily="34" charset="0"/>
                          <a:cs typeface="Times New Roman"/>
                        </a:rPr>
                        <m:t>(0.75), 0.5)</m:t>
                      </m:r>
                    </m:oMath>
                  </m:oMathPara>
                </a14:m>
                <a:endParaRPr lang="en-GB" sz="3600" b="0" i="0" dirty="0">
                  <a:solidFill>
                    <a:srgbClr val="000000"/>
                  </a:solidFill>
                  <a:effectLst/>
                  <a:latin typeface="Aptos"/>
                </a:endParaRPr>
              </a:p>
            </p:txBody>
          </p:sp>
        </mc:Choice>
        <mc:Fallback xmlns="">
          <p:sp>
            <p:nvSpPr>
              <p:cNvPr id="22" name="Text Box 2">
                <a:extLst>
                  <a:ext uri="{FF2B5EF4-FFF2-40B4-BE49-F238E27FC236}">
                    <a16:creationId xmlns:a16="http://schemas.microsoft.com/office/drawing/2014/main" id="{BC67F373-5298-AE75-7A20-A2DB91D96570}"/>
                  </a:ext>
                </a:extLst>
              </p:cNvPr>
              <p:cNvSpPr txBox="1">
                <a:spLocks noRot="1" noChangeAspect="1" noMove="1" noResize="1" noEditPoints="1" noAdjustHandles="1" noChangeArrowheads="1" noChangeShapeType="1" noTextEdit="1"/>
              </p:cNvSpPr>
              <p:nvPr/>
            </p:nvSpPr>
            <p:spPr bwMode="auto">
              <a:xfrm>
                <a:off x="11577358" y="20545545"/>
                <a:ext cx="9597485" cy="7549759"/>
              </a:xfrm>
              <a:prstGeom prst="rect">
                <a:avLst/>
              </a:prstGeom>
              <a:blipFill>
                <a:blip r:embed="rId17"/>
                <a:stretch>
                  <a:fillRect l="-2473" t="-645" r="-888"/>
                </a:stretch>
              </a:blipFill>
              <a:ln w="9525">
                <a:solidFill>
                  <a:srgbClr val="0D4D7B"/>
                </a:solidFill>
                <a:miter lim="800000"/>
                <a:headEnd/>
                <a:tailEnd/>
              </a:ln>
            </p:spPr>
            <p:txBody>
              <a:bodyPr/>
              <a:lstStyle/>
              <a:p>
                <a:r>
                  <a:rPr lang="de-DE">
                    <a:noFill/>
                  </a:rPr>
                  <a:t> </a:t>
                </a:r>
              </a:p>
            </p:txBody>
          </p:sp>
        </mc:Fallback>
      </mc:AlternateContent>
      <p:sp>
        <p:nvSpPr>
          <p:cNvPr id="9" name="TextBox 8">
            <a:extLst>
              <a:ext uri="{FF2B5EF4-FFF2-40B4-BE49-F238E27FC236}">
                <a16:creationId xmlns:a16="http://schemas.microsoft.com/office/drawing/2014/main" id="{004A3F11-B09F-2F74-0C30-3660E64F0004}"/>
              </a:ext>
            </a:extLst>
          </p:cNvPr>
          <p:cNvSpPr txBox="1"/>
          <p:nvPr/>
        </p:nvSpPr>
        <p:spPr>
          <a:xfrm>
            <a:off x="8287207" y="2899015"/>
            <a:ext cx="15135224" cy="830997"/>
          </a:xfrm>
          <a:prstGeom prst="rect">
            <a:avLst/>
          </a:prstGeom>
          <a:noFill/>
        </p:spPr>
        <p:txBody>
          <a:bodyPr wrap="square">
            <a:spAutoFit/>
          </a:bodyPr>
          <a:lstStyle/>
          <a:p>
            <a:pPr algn="ctr"/>
            <a:r>
              <a:rPr lang="en-US" sz="4800" dirty="0" err="1">
                <a:solidFill>
                  <a:srgbClr val="0D4D7B"/>
                </a:solidFill>
                <a:latin typeface="+mj-lt"/>
                <a:cs typeface="Segoe UI"/>
              </a:rPr>
              <a:t>Désirée</a:t>
            </a:r>
            <a:r>
              <a:rPr lang="en-US" sz="4800" dirty="0">
                <a:solidFill>
                  <a:srgbClr val="0D4D7B"/>
                </a:solidFill>
                <a:latin typeface="+mj-lt"/>
                <a:cs typeface="Segoe UI"/>
              </a:rPr>
              <a:t> </a:t>
            </a:r>
            <a:r>
              <a:rPr lang="en-US" sz="4800" dirty="0" err="1">
                <a:solidFill>
                  <a:srgbClr val="0D4D7B"/>
                </a:solidFill>
                <a:latin typeface="+mj-lt"/>
                <a:cs typeface="Segoe UI"/>
              </a:rPr>
              <a:t>Kollmitz</a:t>
            </a:r>
            <a:r>
              <a:rPr lang="en-US" sz="4800" dirty="0">
                <a:solidFill>
                  <a:srgbClr val="0D4D7B"/>
                </a:solidFill>
                <a:latin typeface="+mj-lt"/>
                <a:cs typeface="Segoe UI"/>
              </a:rPr>
              <a:t>, Clara </a:t>
            </a:r>
            <a:r>
              <a:rPr lang="en-US" sz="4800" dirty="0" err="1">
                <a:solidFill>
                  <a:srgbClr val="0D4D7B"/>
                </a:solidFill>
                <a:latin typeface="+mj-lt"/>
                <a:cs typeface="Segoe UI"/>
              </a:rPr>
              <a:t>Schnorbach</a:t>
            </a:r>
            <a:r>
              <a:rPr lang="en-US" sz="4800" dirty="0">
                <a:solidFill>
                  <a:srgbClr val="0D4D7B"/>
                </a:solidFill>
                <a:latin typeface="+mj-lt"/>
                <a:cs typeface="Segoe UI"/>
              </a:rPr>
              <a:t>, Benedikt Geiger</a:t>
            </a:r>
            <a:endParaRPr lang="de-DE" sz="4800" dirty="0">
              <a:solidFill>
                <a:srgbClr val="0D4D7B"/>
              </a:solidFill>
              <a:latin typeface="+mj-lt"/>
            </a:endParaRPr>
          </a:p>
        </p:txBody>
      </p:sp>
    </p:spTree>
    <p:extLst>
      <p:ext uri="{BB962C8B-B14F-4D97-AF65-F5344CB8AC3E}">
        <p14:creationId xmlns:p14="http://schemas.microsoft.com/office/powerpoint/2010/main" val="680717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D1A49AC9E84604EB97159DA8D47B1B7" ma:contentTypeVersion="12" ma:contentTypeDescription="Ein neues Dokument erstellen." ma:contentTypeScope="" ma:versionID="002aad73c2822c0971bc58c403188668">
  <xsd:schema xmlns:xsd="http://www.w3.org/2001/XMLSchema" xmlns:xs="http://www.w3.org/2001/XMLSchema" xmlns:p="http://schemas.microsoft.com/office/2006/metadata/properties" xmlns:ns2="be2b9282-9906-4e92-9513-4f48b42e4850" xmlns:ns3="f25bf295-208b-4449-8703-d509b669d5c7" targetNamespace="http://schemas.microsoft.com/office/2006/metadata/properties" ma:root="true" ma:fieldsID="557dc4395889cb46740a0010d6d8bc03" ns2:_="" ns3:_="">
    <xsd:import namespace="be2b9282-9906-4e92-9513-4f48b42e4850"/>
    <xsd:import namespace="f25bf295-208b-4449-8703-d509b669d5c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b9282-9906-4e92-9513-4f48b42e48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b08dc989-b775-452e-9583-787c9b467a9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5bf295-208b-4449-8703-d509b669d5c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16f4e12-cac3-4899-bf5b-78ab2f33ce30}" ma:internalName="TaxCatchAll" ma:showField="CatchAllData" ma:web="f25bf295-208b-4449-8703-d509b669d5c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e2b9282-9906-4e92-9513-4f48b42e4850">
      <Terms xmlns="http://schemas.microsoft.com/office/infopath/2007/PartnerControls"/>
    </lcf76f155ced4ddcb4097134ff3c332f>
    <TaxCatchAll xmlns="f25bf295-208b-4449-8703-d509b669d5c7" xsi:nil="true"/>
  </documentManagement>
</p:properties>
</file>

<file path=customXml/itemProps1.xml><?xml version="1.0" encoding="utf-8"?>
<ds:datastoreItem xmlns:ds="http://schemas.openxmlformats.org/officeDocument/2006/customXml" ds:itemID="{B850E851-3D5A-484E-A20C-61A24D0A45E9}">
  <ds:schemaRefs>
    <ds:schemaRef ds:uri="http://schemas.microsoft.com/sharepoint/v3/contenttype/forms"/>
  </ds:schemaRefs>
</ds:datastoreItem>
</file>

<file path=customXml/itemProps2.xml><?xml version="1.0" encoding="utf-8"?>
<ds:datastoreItem xmlns:ds="http://schemas.openxmlformats.org/officeDocument/2006/customXml" ds:itemID="{C6A916AA-F852-485C-9D03-4DA234607ED7}">
  <ds:schemaRefs>
    <ds:schemaRef ds:uri="be2b9282-9906-4e92-9513-4f48b42e4850"/>
    <ds:schemaRef ds:uri="f25bf295-208b-4449-8703-d509b669d5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5C486285-D358-497D-8EDF-98093D2082E7}">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be2b9282-9906-4e92-9513-4f48b42e4850"/>
    <ds:schemaRef ds:uri="http://purl.org/dc/terms/"/>
    <ds:schemaRef ds:uri="http://purl.org/dc/elements/1.1/"/>
    <ds:schemaRef ds:uri="http://schemas.microsoft.com/office/infopath/2007/PartnerControls"/>
    <ds:schemaRef ds:uri="f25bf295-208b-4449-8703-d509b669d5c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483</Words>
  <Application>Microsoft Office PowerPoint</Application>
  <PresentationFormat>Custom</PresentationFormat>
  <Paragraphs>111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Spiegel, Spiegel in der Hand: Die Problematik der Interpretation von Spiegelbildern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Spiegel, Spiegel in der Hand: Die Problematik der Interpretation von Spiegelbildern</dc:title>
  <dc:creator>Desiree Kollmitz</dc:creator>
  <cp:lastModifiedBy>Pastukhov, Alexander</cp:lastModifiedBy>
  <cp:revision>5</cp:revision>
  <dcterms:created xsi:type="dcterms:W3CDTF">2024-12-06T16:40:40Z</dcterms:created>
  <dcterms:modified xsi:type="dcterms:W3CDTF">2025-01-18T08:06:32Z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0x0101005D1A49AC9E84604EB97159DA8D47B1B7</vt:lpwstr>
  </property>
  <property fmtid="{D5CDD505-2E9C-101B-9397-08002B2CF9AE}" pid="3" name="MediaServiceImageTags">
    <vt:lpwstr/>
  </property>
</Properties>
</file>