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3041"/>
    <a:srgbClr val="9EAEDB"/>
    <a:srgbClr val="96D3EE"/>
    <a:srgbClr val="ACDCF2"/>
    <a:srgbClr val="7BB0E1"/>
    <a:srgbClr val="76D1F6"/>
    <a:srgbClr val="A4C9EA"/>
    <a:srgbClr val="92BEE6"/>
    <a:srgbClr val="CDE1F3"/>
    <a:srgbClr val="408E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F5CF88-5304-8A4B-B8AA-A2E654B3C9B9}" v="1156" dt="2025-01-17T11:27:58.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6"/>
  </p:normalViewPr>
  <p:slideViewPr>
    <p:cSldViewPr snapToGrid="0">
      <p:cViewPr>
        <p:scale>
          <a:sx n="15" d="100"/>
          <a:sy n="15" d="100"/>
        </p:scale>
        <p:origin x="342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stbenutzer" userId="S::urn:spo:anon#66b8378d5ae9dcae286ebff05743909eb997afbbfdf040d886e92be6b35789d0::" providerId="AD" clId="Web-{1ABFC9A8-94B3-CCE5-5384-25C9A403C90F}"/>
    <pc:docChg chg="modSld">
      <pc:chgData name="Gastbenutzer" userId="S::urn:spo:anon#66b8378d5ae9dcae286ebff05743909eb997afbbfdf040d886e92be6b35789d0::" providerId="AD" clId="Web-{1ABFC9A8-94B3-CCE5-5384-25C9A403C90F}" dt="2024-12-17T13:17:38.178" v="473" actId="1076"/>
      <pc:docMkLst>
        <pc:docMk/>
      </pc:docMkLst>
    </pc:docChg>
  </pc:docChgLst>
  <pc:docChgLst>
    <pc:chgData name="Gastbenutzer" userId="S::urn:spo:anon#66b8378d5ae9dcae286ebff05743909eb997afbbfdf040d886e92be6b35789d0::" providerId="AD" clId="Web-{4E6E8C41-8BF5-9AB2-9481-FEF3E2C425BC}"/>
    <pc:docChg chg="modSld">
      <pc:chgData name="Gastbenutzer" userId="S::urn:spo:anon#66b8378d5ae9dcae286ebff05743909eb997afbbfdf040d886e92be6b35789d0::" providerId="AD" clId="Web-{4E6E8C41-8BF5-9AB2-9481-FEF3E2C425BC}" dt="2024-12-18T15:25:05.248" v="1374" actId="20577"/>
      <pc:docMkLst>
        <pc:docMk/>
      </pc:docMkLst>
    </pc:docChg>
  </pc:docChgLst>
  <pc:docChgLst>
    <pc:chgData name="Antonia Pauline Markert" userId="S::antonia-pauline.markert@stud.uni-bamberg.de::83bee90d-b8a7-45ae-8ae6-d126bed5d7d6" providerId="AD" clId="Web-{73DC1B82-F2EB-4D23-BC2E-F55B0451BA4D}"/>
    <pc:docChg chg="modSld">
      <pc:chgData name="Antonia Pauline Markert" userId="S::antonia-pauline.markert@stud.uni-bamberg.de::83bee90d-b8a7-45ae-8ae6-d126bed5d7d6" providerId="AD" clId="Web-{73DC1B82-F2EB-4D23-BC2E-F55B0451BA4D}" dt="2025-01-11T19:39:51.032" v="1" actId="1076"/>
      <pc:docMkLst>
        <pc:docMk/>
      </pc:docMkLst>
      <pc:sldChg chg="modSp">
        <pc:chgData name="Antonia Pauline Markert" userId="S::antonia-pauline.markert@stud.uni-bamberg.de::83bee90d-b8a7-45ae-8ae6-d126bed5d7d6" providerId="AD" clId="Web-{73DC1B82-F2EB-4D23-BC2E-F55B0451BA4D}" dt="2025-01-11T19:39:51.032" v="1" actId="1076"/>
        <pc:sldMkLst>
          <pc:docMk/>
          <pc:sldMk cId="4176588998" sldId="256"/>
        </pc:sldMkLst>
        <pc:spChg chg="mod">
          <ac:chgData name="Antonia Pauline Markert" userId="S::antonia-pauline.markert@stud.uni-bamberg.de::83bee90d-b8a7-45ae-8ae6-d126bed5d7d6" providerId="AD" clId="Web-{73DC1B82-F2EB-4D23-BC2E-F55B0451BA4D}" dt="2025-01-11T19:39:51.032" v="1" actId="1076"/>
          <ac:spMkLst>
            <pc:docMk/>
            <pc:sldMk cId="4176588998" sldId="256"/>
            <ac:spMk id="21" creationId="{74386E2F-2E27-B4C0-32DC-C088D754CEC2}"/>
          </ac:spMkLst>
        </pc:spChg>
      </pc:sldChg>
    </pc:docChg>
  </pc:docChgLst>
  <pc:docChgLst>
    <pc:chgData name="Sandra Haas" userId="36a4d2d7-79fe-4c84-ab2e-230ed0ae5fe2" providerId="ADAL" clId="{E25CF33F-6990-4302-9C58-6EF3AF29ADD5}"/>
    <pc:docChg chg="undo redo custSel addSld delSld modSld">
      <pc:chgData name="Sandra Haas" userId="36a4d2d7-79fe-4c84-ab2e-230ed0ae5fe2" providerId="ADAL" clId="{E25CF33F-6990-4302-9C58-6EF3AF29ADD5}" dt="2025-01-15T16:44:52.941" v="2107" actId="1076"/>
      <pc:docMkLst>
        <pc:docMk/>
      </pc:docMkLst>
      <pc:sldChg chg="addSp delSp modSp mod">
        <pc:chgData name="Sandra Haas" userId="36a4d2d7-79fe-4c84-ab2e-230ed0ae5fe2" providerId="ADAL" clId="{E25CF33F-6990-4302-9C58-6EF3AF29ADD5}" dt="2025-01-15T16:44:52.941" v="2107" actId="1076"/>
        <pc:sldMkLst>
          <pc:docMk/>
          <pc:sldMk cId="4176588998" sldId="256"/>
        </pc:sldMkLst>
        <pc:spChg chg="add mod">
          <ac:chgData name="Sandra Haas" userId="36a4d2d7-79fe-4c84-ab2e-230ed0ae5fe2" providerId="ADAL" clId="{E25CF33F-6990-4302-9C58-6EF3AF29ADD5}" dt="2025-01-15T16:20:01.217" v="2023" actId="164"/>
          <ac:spMkLst>
            <pc:docMk/>
            <pc:sldMk cId="4176588998" sldId="256"/>
            <ac:spMk id="4" creationId="{E6BEC7BA-DE8B-B8C1-A7E6-CEDB04002E14}"/>
          </ac:spMkLst>
        </pc:spChg>
        <pc:spChg chg="add mod">
          <ac:chgData name="Sandra Haas" userId="36a4d2d7-79fe-4c84-ab2e-230ed0ae5fe2" providerId="ADAL" clId="{E25CF33F-6990-4302-9C58-6EF3AF29ADD5}" dt="2025-01-15T16:19:00.939" v="2021" actId="164"/>
          <ac:spMkLst>
            <pc:docMk/>
            <pc:sldMk cId="4176588998" sldId="256"/>
            <ac:spMk id="6" creationId="{C690DE08-A670-4F9C-B95F-DE4C6559CCF7}"/>
          </ac:spMkLst>
        </pc:spChg>
        <pc:spChg chg="mod">
          <ac:chgData name="Sandra Haas" userId="36a4d2d7-79fe-4c84-ab2e-230ed0ae5fe2" providerId="ADAL" clId="{E25CF33F-6990-4302-9C58-6EF3AF29ADD5}" dt="2025-01-15T15:00:26.714" v="1549" actId="1076"/>
          <ac:spMkLst>
            <pc:docMk/>
            <pc:sldMk cId="4176588998" sldId="256"/>
            <ac:spMk id="8" creationId="{6BEF1360-1B4B-530B-2215-2BE0A5D8CA2F}"/>
          </ac:spMkLst>
        </pc:spChg>
        <pc:spChg chg="add mod">
          <ac:chgData name="Sandra Haas" userId="36a4d2d7-79fe-4c84-ab2e-230ed0ae5fe2" providerId="ADAL" clId="{E25CF33F-6990-4302-9C58-6EF3AF29ADD5}" dt="2025-01-15T16:23:29.152" v="2048" actId="1076"/>
          <ac:spMkLst>
            <pc:docMk/>
            <pc:sldMk cId="4176588998" sldId="256"/>
            <ac:spMk id="10" creationId="{F2826875-CF10-60E7-CA00-C1803C47DDD4}"/>
          </ac:spMkLst>
        </pc:spChg>
        <pc:spChg chg="mod">
          <ac:chgData name="Sandra Haas" userId="36a4d2d7-79fe-4c84-ab2e-230ed0ae5fe2" providerId="ADAL" clId="{E25CF33F-6990-4302-9C58-6EF3AF29ADD5}" dt="2025-01-15T15:00:38.719" v="1551" actId="1076"/>
          <ac:spMkLst>
            <pc:docMk/>
            <pc:sldMk cId="4176588998" sldId="256"/>
            <ac:spMk id="15" creationId="{5B6A5107-C65E-A376-5968-C3AF913D76D2}"/>
          </ac:spMkLst>
        </pc:spChg>
        <pc:spChg chg="mod">
          <ac:chgData name="Sandra Haas" userId="36a4d2d7-79fe-4c84-ab2e-230ed0ae5fe2" providerId="ADAL" clId="{E25CF33F-6990-4302-9C58-6EF3AF29ADD5}" dt="2025-01-15T16:21:56.801" v="2034" actId="1076"/>
          <ac:spMkLst>
            <pc:docMk/>
            <pc:sldMk cId="4176588998" sldId="256"/>
            <ac:spMk id="20" creationId="{0F7B8844-13B5-5F7C-430B-EE91F1E8B0E2}"/>
          </ac:spMkLst>
        </pc:spChg>
        <pc:spChg chg="mod">
          <ac:chgData name="Sandra Haas" userId="36a4d2d7-79fe-4c84-ab2e-230ed0ae5fe2" providerId="ADAL" clId="{E25CF33F-6990-4302-9C58-6EF3AF29ADD5}" dt="2025-01-15T16:22:56.007" v="2045" actId="20577"/>
          <ac:spMkLst>
            <pc:docMk/>
            <pc:sldMk cId="4176588998" sldId="256"/>
            <ac:spMk id="21" creationId="{74386E2F-2E27-B4C0-32DC-C088D754CEC2}"/>
          </ac:spMkLst>
        </pc:spChg>
        <pc:spChg chg="mod ord">
          <ac:chgData name="Sandra Haas" userId="36a4d2d7-79fe-4c84-ab2e-230ed0ae5fe2" providerId="ADAL" clId="{E25CF33F-6990-4302-9C58-6EF3AF29ADD5}" dt="2025-01-15T15:58:33.913" v="1930" actId="14100"/>
          <ac:spMkLst>
            <pc:docMk/>
            <pc:sldMk cId="4176588998" sldId="256"/>
            <ac:spMk id="22" creationId="{306B0365-486C-AC9B-95B5-FF5FF70D9616}"/>
          </ac:spMkLst>
        </pc:spChg>
        <pc:spChg chg="add del mod">
          <ac:chgData name="Sandra Haas" userId="36a4d2d7-79fe-4c84-ab2e-230ed0ae5fe2" providerId="ADAL" clId="{E25CF33F-6990-4302-9C58-6EF3AF29ADD5}" dt="2025-01-15T16:21:35.922" v="2031" actId="14100"/>
          <ac:spMkLst>
            <pc:docMk/>
            <pc:sldMk cId="4176588998" sldId="256"/>
            <ac:spMk id="25" creationId="{3FD367A7-CC6F-2785-597A-6B83E179FDF8}"/>
          </ac:spMkLst>
        </pc:spChg>
        <pc:spChg chg="add mod">
          <ac:chgData name="Sandra Haas" userId="36a4d2d7-79fe-4c84-ab2e-230ed0ae5fe2" providerId="ADAL" clId="{E25CF33F-6990-4302-9C58-6EF3AF29ADD5}" dt="2025-01-15T15:00:21.078" v="1548" actId="1076"/>
          <ac:spMkLst>
            <pc:docMk/>
            <pc:sldMk cId="4176588998" sldId="256"/>
            <ac:spMk id="29" creationId="{663381D9-2909-26E7-810A-EB321F21B039}"/>
          </ac:spMkLst>
        </pc:spChg>
        <pc:spChg chg="mod">
          <ac:chgData name="Sandra Haas" userId="36a4d2d7-79fe-4c84-ab2e-230ed0ae5fe2" providerId="ADAL" clId="{E25CF33F-6990-4302-9C58-6EF3AF29ADD5}" dt="2025-01-15T16:19:00.939" v="2021" actId="164"/>
          <ac:spMkLst>
            <pc:docMk/>
            <pc:sldMk cId="4176588998" sldId="256"/>
            <ac:spMk id="31" creationId="{102949A4-7989-BE51-2E4D-3A11CF19F4C7}"/>
          </ac:spMkLst>
        </pc:spChg>
        <pc:spChg chg="mod">
          <ac:chgData name="Sandra Haas" userId="36a4d2d7-79fe-4c84-ab2e-230ed0ae5fe2" providerId="ADAL" clId="{E25CF33F-6990-4302-9C58-6EF3AF29ADD5}" dt="2025-01-15T16:19:00.939" v="2021" actId="164"/>
          <ac:spMkLst>
            <pc:docMk/>
            <pc:sldMk cId="4176588998" sldId="256"/>
            <ac:spMk id="32" creationId="{1CFB1F29-7CBF-0BED-D3F4-25B8A8C9F7DA}"/>
          </ac:spMkLst>
        </pc:spChg>
        <pc:spChg chg="add mod">
          <ac:chgData name="Sandra Haas" userId="36a4d2d7-79fe-4c84-ab2e-230ed0ae5fe2" providerId="ADAL" clId="{E25CF33F-6990-4302-9C58-6EF3AF29ADD5}" dt="2025-01-15T15:00:15.893" v="1547" actId="1076"/>
          <ac:spMkLst>
            <pc:docMk/>
            <pc:sldMk cId="4176588998" sldId="256"/>
            <ac:spMk id="33" creationId="{AFA88251-5E04-9870-BA0A-0E445534BE2C}"/>
          </ac:spMkLst>
        </pc:spChg>
        <pc:spChg chg="mod">
          <ac:chgData name="Sandra Haas" userId="36a4d2d7-79fe-4c84-ab2e-230ed0ae5fe2" providerId="ADAL" clId="{E25CF33F-6990-4302-9C58-6EF3AF29ADD5}" dt="2025-01-15T16:31:01.659" v="2097" actId="1076"/>
          <ac:spMkLst>
            <pc:docMk/>
            <pc:sldMk cId="4176588998" sldId="256"/>
            <ac:spMk id="35" creationId="{830042E1-3928-AD4F-DE5C-A6E63C49E638}"/>
          </ac:spMkLst>
        </pc:spChg>
        <pc:spChg chg="add mod">
          <ac:chgData name="Sandra Haas" userId="36a4d2d7-79fe-4c84-ab2e-230ed0ae5fe2" providerId="ADAL" clId="{E25CF33F-6990-4302-9C58-6EF3AF29ADD5}" dt="2025-01-15T16:20:01.217" v="2023" actId="164"/>
          <ac:spMkLst>
            <pc:docMk/>
            <pc:sldMk cId="4176588998" sldId="256"/>
            <ac:spMk id="38" creationId="{A6E506D8-A0AB-6A4D-301E-9B0E679B14B3}"/>
          </ac:spMkLst>
        </pc:spChg>
        <pc:spChg chg="add mod">
          <ac:chgData name="Sandra Haas" userId="36a4d2d7-79fe-4c84-ab2e-230ed0ae5fe2" providerId="ADAL" clId="{E25CF33F-6990-4302-9C58-6EF3AF29ADD5}" dt="2025-01-15T16:31:14.293" v="2098" actId="1076"/>
          <ac:spMkLst>
            <pc:docMk/>
            <pc:sldMk cId="4176588998" sldId="256"/>
            <ac:spMk id="59" creationId="{E507FDA2-62DE-3F50-60C9-B4EE114CF511}"/>
          </ac:spMkLst>
        </pc:spChg>
        <pc:grpChg chg="mod">
          <ac:chgData name="Sandra Haas" userId="36a4d2d7-79fe-4c84-ab2e-230ed0ae5fe2" providerId="ADAL" clId="{E25CF33F-6990-4302-9C58-6EF3AF29ADD5}" dt="2025-01-15T16:23:23.852" v="2047" actId="1076"/>
          <ac:grpSpMkLst>
            <pc:docMk/>
            <pc:sldMk cId="4176588998" sldId="256"/>
            <ac:grpSpMk id="3" creationId="{D9B2F185-6F16-25B1-F558-7CBB42F775F4}"/>
          </ac:grpSpMkLst>
        </pc:grpChg>
        <pc:picChg chg="add mod">
          <ac:chgData name="Sandra Haas" userId="36a4d2d7-79fe-4c84-ab2e-230ed0ae5fe2" providerId="ADAL" clId="{E25CF33F-6990-4302-9C58-6EF3AF29ADD5}" dt="2025-01-15T16:23:31.730" v="2049" actId="1076"/>
          <ac:picMkLst>
            <pc:docMk/>
            <pc:sldMk cId="4176588998" sldId="256"/>
            <ac:picMk id="36" creationId="{3F0F7C86-380C-8C23-0A11-5A1909ED415B}"/>
          </ac:picMkLst>
        </pc:picChg>
        <pc:picChg chg="add mod">
          <ac:chgData name="Sandra Haas" userId="36a4d2d7-79fe-4c84-ab2e-230ed0ae5fe2" providerId="ADAL" clId="{E25CF33F-6990-4302-9C58-6EF3AF29ADD5}" dt="2025-01-15T16:05:03.026" v="1943" actId="1076"/>
          <ac:picMkLst>
            <pc:docMk/>
            <pc:sldMk cId="4176588998" sldId="256"/>
            <ac:picMk id="40" creationId="{98DF5FAF-D214-10C8-1CE5-151F7EB50066}"/>
          </ac:picMkLst>
        </pc:picChg>
        <pc:picChg chg="add mod">
          <ac:chgData name="Sandra Haas" userId="36a4d2d7-79fe-4c84-ab2e-230ed0ae5fe2" providerId="ADAL" clId="{E25CF33F-6990-4302-9C58-6EF3AF29ADD5}" dt="2025-01-15T16:20:01.217" v="2023" actId="164"/>
          <ac:picMkLst>
            <pc:docMk/>
            <pc:sldMk cId="4176588998" sldId="256"/>
            <ac:picMk id="46" creationId="{E38C16AB-100F-5B7D-7DFB-CCFB91677004}"/>
          </ac:picMkLst>
        </pc:picChg>
        <pc:picChg chg="add mod">
          <ac:chgData name="Sandra Haas" userId="36a4d2d7-79fe-4c84-ab2e-230ed0ae5fe2" providerId="ADAL" clId="{E25CF33F-6990-4302-9C58-6EF3AF29ADD5}" dt="2025-01-15T14:52:35.820" v="1508" actId="1076"/>
          <ac:picMkLst>
            <pc:docMk/>
            <pc:sldMk cId="4176588998" sldId="256"/>
            <ac:picMk id="54" creationId="{786C3EBE-8689-CFB1-391C-5C847FF6AC48}"/>
          </ac:picMkLst>
        </pc:picChg>
        <pc:picChg chg="add mod">
          <ac:chgData name="Sandra Haas" userId="36a4d2d7-79fe-4c84-ab2e-230ed0ae5fe2" providerId="ADAL" clId="{E25CF33F-6990-4302-9C58-6EF3AF29ADD5}" dt="2025-01-15T16:20:01.217" v="2023" actId="164"/>
          <ac:picMkLst>
            <pc:docMk/>
            <pc:sldMk cId="4176588998" sldId="256"/>
            <ac:picMk id="56" creationId="{0D9603F4-F279-061F-13F3-9B8292AF8AAF}"/>
          </ac:picMkLst>
        </pc:picChg>
      </pc:sldChg>
      <pc:sldChg chg="addSp delSp modSp add mod setBg">
        <pc:chgData name="Sandra Haas" userId="36a4d2d7-79fe-4c84-ab2e-230ed0ae5fe2" providerId="ADAL" clId="{E25CF33F-6990-4302-9C58-6EF3AF29ADD5}" dt="2025-01-08T16:22:19.709" v="471" actId="1076"/>
        <pc:sldMkLst>
          <pc:docMk/>
          <pc:sldMk cId="1348660511" sldId="257"/>
        </pc:sldMkLst>
      </pc:sldChg>
      <pc:sldChg chg="addSp delSp modSp new del mod">
        <pc:chgData name="Sandra Haas" userId="36a4d2d7-79fe-4c84-ab2e-230ed0ae5fe2" providerId="ADAL" clId="{E25CF33F-6990-4302-9C58-6EF3AF29ADD5}" dt="2025-01-15T16:36:18.781" v="2105" actId="2696"/>
        <pc:sldMkLst>
          <pc:docMk/>
          <pc:sldMk cId="2557033640" sldId="257"/>
        </pc:sldMkLst>
      </pc:sldChg>
      <pc:sldChg chg="addSp delSp modSp new del mod">
        <pc:chgData name="Sandra Haas" userId="36a4d2d7-79fe-4c84-ab2e-230ed0ae5fe2" providerId="ADAL" clId="{E25CF33F-6990-4302-9C58-6EF3AF29ADD5}" dt="2025-01-15T15:54:17.450" v="1906" actId="2696"/>
        <pc:sldMkLst>
          <pc:docMk/>
          <pc:sldMk cId="4083001893" sldId="257"/>
        </pc:sldMkLst>
      </pc:sldChg>
    </pc:docChg>
  </pc:docChgLst>
  <pc:docChgLst>
    <pc:chgData name="Gastbenutzer" userId="S::urn:spo:anon#66b8378d5ae9dcae286ebff05743909eb997afbbfdf040d886e92be6b35789d0::" providerId="AD" clId="Web-{5CA2FDF5-7AE9-C670-6BED-1B046C213FA7}"/>
    <pc:docChg chg="modSld">
      <pc:chgData name="Gastbenutzer" userId="S::urn:spo:anon#66b8378d5ae9dcae286ebff05743909eb997afbbfdf040d886e92be6b35789d0::" providerId="AD" clId="Web-{5CA2FDF5-7AE9-C670-6BED-1B046C213FA7}" dt="2024-12-17T15:19:30.296" v="0" actId="14100"/>
      <pc:docMkLst>
        <pc:docMk/>
      </pc:docMkLst>
      <pc:sldChg chg="modSp">
        <pc:chgData name="Gastbenutzer" userId="S::urn:spo:anon#66b8378d5ae9dcae286ebff05743909eb997afbbfdf040d886e92be6b35789d0::" providerId="AD" clId="Web-{5CA2FDF5-7AE9-C670-6BED-1B046C213FA7}" dt="2024-12-17T15:19:30.296" v="0" actId="14100"/>
        <pc:sldMkLst>
          <pc:docMk/>
          <pc:sldMk cId="4176588998" sldId="256"/>
        </pc:sldMkLst>
      </pc:sldChg>
    </pc:docChg>
  </pc:docChgLst>
  <pc:docChgLst>
    <pc:chgData name="Alexander Pastukhov" userId="4f7f1f86-7714-4f32-a67c-8a199a9b80ea" providerId="ADAL" clId="{8D6AAA98-F04A-4B74-9E25-523E9943FBF2}"/>
    <pc:docChg chg="undo custSel modSld">
      <pc:chgData name="Alexander Pastukhov" userId="4f7f1f86-7714-4f32-a67c-8a199a9b80ea" providerId="ADAL" clId="{8D6AAA98-F04A-4B74-9E25-523E9943FBF2}" dt="2025-01-08T15:02:47.389" v="14" actId="732"/>
      <pc:docMkLst>
        <pc:docMk/>
      </pc:docMkLst>
      <pc:sldChg chg="addSp modSp mod">
        <pc:chgData name="Alexander Pastukhov" userId="4f7f1f86-7714-4f32-a67c-8a199a9b80ea" providerId="ADAL" clId="{8D6AAA98-F04A-4B74-9E25-523E9943FBF2}" dt="2025-01-08T15:02:47.389" v="14" actId="732"/>
        <pc:sldMkLst>
          <pc:docMk/>
          <pc:sldMk cId="4176588998" sldId="256"/>
        </pc:sldMkLst>
      </pc:sldChg>
    </pc:docChg>
  </pc:docChgLst>
  <pc:docChgLst>
    <pc:chgData name="Gastbenutzer" userId="S::urn:spo:anon#66b8378d5ae9dcae286ebff05743909eb997afbbfdf040d886e92be6b35789d0::" providerId="AD" clId="Web-{F20372B6-6D49-8909-ED2D-358714D6878F}"/>
    <pc:docChg chg="modSld">
      <pc:chgData name="Gastbenutzer" userId="S::urn:spo:anon#66b8378d5ae9dcae286ebff05743909eb997afbbfdf040d886e92be6b35789d0::" providerId="AD" clId="Web-{F20372B6-6D49-8909-ED2D-358714D6878F}" dt="2024-12-18T14:52:32.382" v="92" actId="14100"/>
      <pc:docMkLst>
        <pc:docMk/>
      </pc:docMkLst>
      <pc:sldChg chg="addSp delSp modSp">
        <pc:chgData name="Gastbenutzer" userId="S::urn:spo:anon#66b8378d5ae9dcae286ebff05743909eb997afbbfdf040d886e92be6b35789d0::" providerId="AD" clId="Web-{F20372B6-6D49-8909-ED2D-358714D6878F}" dt="2024-12-18T14:52:32.382" v="92" actId="14100"/>
        <pc:sldMkLst>
          <pc:docMk/>
          <pc:sldMk cId="4176588998" sldId="256"/>
        </pc:sldMkLst>
      </pc:sldChg>
    </pc:docChg>
  </pc:docChgLst>
  <pc:docChgLst>
    <pc:chgData name="Antonia Pauline Markert" userId="83bee90d-b8a7-45ae-8ae6-d126bed5d7d6" providerId="ADAL" clId="{25B14448-1A6D-2C47-BFD5-BF928ADD1714}"/>
    <pc:docChg chg="undo custSel modSld">
      <pc:chgData name="Antonia Pauline Markert" userId="83bee90d-b8a7-45ae-8ae6-d126bed5d7d6" providerId="ADAL" clId="{25B14448-1A6D-2C47-BFD5-BF928ADD1714}" dt="2025-01-08T14:34:06.177" v="1358" actId="20577"/>
      <pc:docMkLst>
        <pc:docMk/>
      </pc:docMkLst>
      <pc:sldChg chg="modSp mod modShow">
        <pc:chgData name="Antonia Pauline Markert" userId="83bee90d-b8a7-45ae-8ae6-d126bed5d7d6" providerId="ADAL" clId="{25B14448-1A6D-2C47-BFD5-BF928ADD1714}" dt="2025-01-08T14:11:59.534" v="1260" actId="20577"/>
        <pc:sldMkLst>
          <pc:docMk/>
          <pc:sldMk cId="3396222286" sldId="257"/>
        </pc:sldMkLst>
      </pc:sldChg>
    </pc:docChg>
  </pc:docChgLst>
  <pc:docChgLst>
    <pc:chgData name="Gastbenutzer" userId="S::urn:spo:anon#66b8378d5ae9dcae286ebff05743909eb997afbbfdf040d886e92be6b35789d0::" providerId="AD" clId="Web-{F8F9F0E0-4FA0-B435-F755-CEB01D4787AD}"/>
    <pc:docChg chg="modSld">
      <pc:chgData name="Gastbenutzer" userId="S::urn:spo:anon#66b8378d5ae9dcae286ebff05743909eb997afbbfdf040d886e92be6b35789d0::" providerId="AD" clId="Web-{F8F9F0E0-4FA0-B435-F755-CEB01D4787AD}" dt="2024-12-11T19:51:24.747" v="0" actId="1076"/>
      <pc:docMkLst>
        <pc:docMk/>
      </pc:docMkLst>
    </pc:docChg>
  </pc:docChgLst>
  <pc:docChgLst>
    <pc:chgData name="Gastbenutzer" userId="S::urn:spo:anon#66b8378d5ae9dcae286ebff05743909eb997afbbfdf040d886e92be6b35789d0::" providerId="AD" clId="Web-{C5BD0CE4-FB87-BE75-F252-D4AD3DC439D7}"/>
    <pc:docChg chg="modSld">
      <pc:chgData name="Gastbenutzer" userId="S::urn:spo:anon#66b8378d5ae9dcae286ebff05743909eb997afbbfdf040d886e92be6b35789d0::" providerId="AD" clId="Web-{C5BD0CE4-FB87-BE75-F252-D4AD3DC439D7}" dt="2024-12-19T13:02:39.266" v="0" actId="1076"/>
      <pc:docMkLst>
        <pc:docMk/>
      </pc:docMkLst>
      <pc:sldChg chg="modSp">
        <pc:chgData name="Gastbenutzer" userId="S::urn:spo:anon#66b8378d5ae9dcae286ebff05743909eb997afbbfdf040d886e92be6b35789d0::" providerId="AD" clId="Web-{C5BD0CE4-FB87-BE75-F252-D4AD3DC439D7}" dt="2024-12-19T13:02:39.266" v="0" actId="1076"/>
        <pc:sldMkLst>
          <pc:docMk/>
          <pc:sldMk cId="4176588998" sldId="256"/>
        </pc:sldMkLst>
        <pc:spChg chg="mod">
          <ac:chgData name="Gastbenutzer" userId="S::urn:spo:anon#66b8378d5ae9dcae286ebff05743909eb997afbbfdf040d886e92be6b35789d0::" providerId="AD" clId="Web-{C5BD0CE4-FB87-BE75-F252-D4AD3DC439D7}" dt="2024-12-19T13:02:39.266" v="0" actId="1076"/>
          <ac:spMkLst>
            <pc:docMk/>
            <pc:sldMk cId="4176588998" sldId="256"/>
            <ac:spMk id="25" creationId="{3FD367A7-CC6F-2785-597A-6B83E179FDF8}"/>
          </ac:spMkLst>
        </pc:spChg>
      </pc:sldChg>
    </pc:docChg>
  </pc:docChgLst>
  <pc:docChgLst>
    <pc:chgData name="Antonia Pauline Markert" userId="83bee90d-b8a7-45ae-8ae6-d126bed5d7d6" providerId="ADAL" clId="{93F5CF88-5304-8A4B-B8AA-A2E654B3C9B9}"/>
    <pc:docChg chg="undo custSel delSld modSld">
      <pc:chgData name="Antonia Pauline Markert" userId="83bee90d-b8a7-45ae-8ae6-d126bed5d7d6" providerId="ADAL" clId="{93F5CF88-5304-8A4B-B8AA-A2E654B3C9B9}" dt="2025-01-17T17:48:24.715" v="1913" actId="1035"/>
      <pc:docMkLst>
        <pc:docMk/>
      </pc:docMkLst>
      <pc:sldChg chg="addSp delSp modSp mod">
        <pc:chgData name="Antonia Pauline Markert" userId="83bee90d-b8a7-45ae-8ae6-d126bed5d7d6" providerId="ADAL" clId="{93F5CF88-5304-8A4B-B8AA-A2E654B3C9B9}" dt="2025-01-17T17:48:24.715" v="1913" actId="1035"/>
        <pc:sldMkLst>
          <pc:docMk/>
          <pc:sldMk cId="4176588998" sldId="256"/>
        </pc:sldMkLst>
        <pc:spChg chg="mod">
          <ac:chgData name="Antonia Pauline Markert" userId="83bee90d-b8a7-45ae-8ae6-d126bed5d7d6" providerId="ADAL" clId="{93F5CF88-5304-8A4B-B8AA-A2E654B3C9B9}" dt="2025-01-16T20:29:24.830" v="1635" actId="1076"/>
          <ac:spMkLst>
            <pc:docMk/>
            <pc:sldMk cId="4176588998" sldId="256"/>
            <ac:spMk id="4" creationId="{E6BEC7BA-DE8B-B8C1-A7E6-CEDB04002E14}"/>
          </ac:spMkLst>
        </pc:spChg>
        <pc:spChg chg="mod">
          <ac:chgData name="Antonia Pauline Markert" userId="83bee90d-b8a7-45ae-8ae6-d126bed5d7d6" providerId="ADAL" clId="{93F5CF88-5304-8A4B-B8AA-A2E654B3C9B9}" dt="2025-01-17T11:22:37.344" v="1825" actId="20577"/>
          <ac:spMkLst>
            <pc:docMk/>
            <pc:sldMk cId="4176588998" sldId="256"/>
            <ac:spMk id="6" creationId="{C690DE08-A670-4F9C-B95F-DE4C6559CCF7}"/>
          </ac:spMkLst>
        </pc:spChg>
        <pc:spChg chg="mod">
          <ac:chgData name="Antonia Pauline Markert" userId="83bee90d-b8a7-45ae-8ae6-d126bed5d7d6" providerId="ADAL" clId="{93F5CF88-5304-8A4B-B8AA-A2E654B3C9B9}" dt="2025-01-17T17:48:24.715" v="1913" actId="1035"/>
          <ac:spMkLst>
            <pc:docMk/>
            <pc:sldMk cId="4176588998" sldId="256"/>
            <ac:spMk id="8" creationId="{6BEF1360-1B4B-530B-2215-2BE0A5D8CA2F}"/>
          </ac:spMkLst>
        </pc:spChg>
        <pc:spChg chg="mod">
          <ac:chgData name="Antonia Pauline Markert" userId="83bee90d-b8a7-45ae-8ae6-d126bed5d7d6" providerId="ADAL" clId="{93F5CF88-5304-8A4B-B8AA-A2E654B3C9B9}" dt="2025-01-17T17:48:04.258" v="1905" actId="1076"/>
          <ac:spMkLst>
            <pc:docMk/>
            <pc:sldMk cId="4176588998" sldId="256"/>
            <ac:spMk id="15" creationId="{5B6A5107-C65E-A376-5968-C3AF913D76D2}"/>
          </ac:spMkLst>
        </pc:spChg>
        <pc:spChg chg="mod">
          <ac:chgData name="Antonia Pauline Markert" userId="83bee90d-b8a7-45ae-8ae6-d126bed5d7d6" providerId="ADAL" clId="{93F5CF88-5304-8A4B-B8AA-A2E654B3C9B9}" dt="2025-01-15T15:54:34.315" v="875" actId="14100"/>
          <ac:spMkLst>
            <pc:docMk/>
            <pc:sldMk cId="4176588998" sldId="256"/>
            <ac:spMk id="16" creationId="{99F600E6-8574-59FD-F207-477DEC582D7C}"/>
          </ac:spMkLst>
        </pc:spChg>
        <pc:spChg chg="mod">
          <ac:chgData name="Antonia Pauline Markert" userId="83bee90d-b8a7-45ae-8ae6-d126bed5d7d6" providerId="ADAL" clId="{93F5CF88-5304-8A4B-B8AA-A2E654B3C9B9}" dt="2025-01-15T16:34:15.985" v="1435" actId="14100"/>
          <ac:spMkLst>
            <pc:docMk/>
            <pc:sldMk cId="4176588998" sldId="256"/>
            <ac:spMk id="20" creationId="{0F7B8844-13B5-5F7C-430B-EE91F1E8B0E2}"/>
          </ac:spMkLst>
        </pc:spChg>
        <pc:spChg chg="mod">
          <ac:chgData name="Antonia Pauline Markert" userId="83bee90d-b8a7-45ae-8ae6-d126bed5d7d6" providerId="ADAL" clId="{93F5CF88-5304-8A4B-B8AA-A2E654B3C9B9}" dt="2025-01-15T16:11:28.864" v="1057" actId="20577"/>
          <ac:spMkLst>
            <pc:docMk/>
            <pc:sldMk cId="4176588998" sldId="256"/>
            <ac:spMk id="21" creationId="{74386E2F-2E27-B4C0-32DC-C088D754CEC2}"/>
          </ac:spMkLst>
        </pc:spChg>
        <pc:spChg chg="mod">
          <ac:chgData name="Antonia Pauline Markert" userId="83bee90d-b8a7-45ae-8ae6-d126bed5d7d6" providerId="ADAL" clId="{93F5CF88-5304-8A4B-B8AA-A2E654B3C9B9}" dt="2025-01-17T11:23:42.122" v="1827" actId="1076"/>
          <ac:spMkLst>
            <pc:docMk/>
            <pc:sldMk cId="4176588998" sldId="256"/>
            <ac:spMk id="22" creationId="{306B0365-486C-AC9B-95B5-FF5FF70D9616}"/>
          </ac:spMkLst>
        </pc:spChg>
        <pc:spChg chg="mod">
          <ac:chgData name="Antonia Pauline Markert" userId="83bee90d-b8a7-45ae-8ae6-d126bed5d7d6" providerId="ADAL" clId="{93F5CF88-5304-8A4B-B8AA-A2E654B3C9B9}" dt="2025-01-17T11:27:58.107" v="1903" actId="20577"/>
          <ac:spMkLst>
            <pc:docMk/>
            <pc:sldMk cId="4176588998" sldId="256"/>
            <ac:spMk id="25" creationId="{3FD367A7-CC6F-2785-597A-6B83E179FDF8}"/>
          </ac:spMkLst>
        </pc:spChg>
        <pc:spChg chg="mod">
          <ac:chgData name="Antonia Pauline Markert" userId="83bee90d-b8a7-45ae-8ae6-d126bed5d7d6" providerId="ADAL" clId="{93F5CF88-5304-8A4B-B8AA-A2E654B3C9B9}" dt="2025-01-16T20:41:00.093" v="1729" actId="2"/>
          <ac:spMkLst>
            <pc:docMk/>
            <pc:sldMk cId="4176588998" sldId="256"/>
            <ac:spMk id="29" creationId="{663381D9-2909-26E7-810A-EB321F21B039}"/>
          </ac:spMkLst>
        </pc:spChg>
        <pc:spChg chg="mod">
          <ac:chgData name="Antonia Pauline Markert" userId="83bee90d-b8a7-45ae-8ae6-d126bed5d7d6" providerId="ADAL" clId="{93F5CF88-5304-8A4B-B8AA-A2E654B3C9B9}" dt="2025-01-16T20:48:27.431" v="1747" actId="20577"/>
          <ac:spMkLst>
            <pc:docMk/>
            <pc:sldMk cId="4176588998" sldId="256"/>
            <ac:spMk id="31" creationId="{102949A4-7989-BE51-2E4D-3A11CF19F4C7}"/>
          </ac:spMkLst>
        </pc:spChg>
        <pc:spChg chg="mod">
          <ac:chgData name="Antonia Pauline Markert" userId="83bee90d-b8a7-45ae-8ae6-d126bed5d7d6" providerId="ADAL" clId="{93F5CF88-5304-8A4B-B8AA-A2E654B3C9B9}" dt="2025-01-16T20:30:52.404" v="1673" actId="20577"/>
          <ac:spMkLst>
            <pc:docMk/>
            <pc:sldMk cId="4176588998" sldId="256"/>
            <ac:spMk id="32" creationId="{1CFB1F29-7CBF-0BED-D3F4-25B8A8C9F7DA}"/>
          </ac:spMkLst>
        </pc:spChg>
        <pc:spChg chg="mod">
          <ac:chgData name="Antonia Pauline Markert" userId="83bee90d-b8a7-45ae-8ae6-d126bed5d7d6" providerId="ADAL" clId="{93F5CF88-5304-8A4B-B8AA-A2E654B3C9B9}" dt="2025-01-17T11:20:55.161" v="1795" actId="20577"/>
          <ac:spMkLst>
            <pc:docMk/>
            <pc:sldMk cId="4176588998" sldId="256"/>
            <ac:spMk id="33" creationId="{AFA88251-5E04-9870-BA0A-0E445534BE2C}"/>
          </ac:spMkLst>
        </pc:spChg>
        <pc:spChg chg="mod">
          <ac:chgData name="Antonia Pauline Markert" userId="83bee90d-b8a7-45ae-8ae6-d126bed5d7d6" providerId="ADAL" clId="{93F5CF88-5304-8A4B-B8AA-A2E654B3C9B9}" dt="2025-01-16T20:40:58.564" v="1727" actId="2"/>
          <ac:spMkLst>
            <pc:docMk/>
            <pc:sldMk cId="4176588998" sldId="256"/>
            <ac:spMk id="35" creationId="{830042E1-3928-AD4F-DE5C-A6E63C49E638}"/>
          </ac:spMkLst>
        </pc:spChg>
        <pc:spChg chg="mod">
          <ac:chgData name="Antonia Pauline Markert" userId="83bee90d-b8a7-45ae-8ae6-d126bed5d7d6" providerId="ADAL" clId="{93F5CF88-5304-8A4B-B8AA-A2E654B3C9B9}" dt="2025-01-15T16:29:32.228" v="1418" actId="1076"/>
          <ac:spMkLst>
            <pc:docMk/>
            <pc:sldMk cId="4176588998" sldId="256"/>
            <ac:spMk id="38" creationId="{A6E506D8-A0AB-6A4D-301E-9B0E679B14B3}"/>
          </ac:spMkLst>
        </pc:spChg>
        <pc:spChg chg="mod">
          <ac:chgData name="Antonia Pauline Markert" userId="83bee90d-b8a7-45ae-8ae6-d126bed5d7d6" providerId="ADAL" clId="{93F5CF88-5304-8A4B-B8AA-A2E654B3C9B9}" dt="2025-01-16T20:41:10.308" v="1742" actId="2"/>
          <ac:spMkLst>
            <pc:docMk/>
            <pc:sldMk cId="4176588998" sldId="256"/>
            <ac:spMk id="57" creationId="{1B5389FA-1927-11A7-0B2D-A0CF68D5914E}"/>
          </ac:spMkLst>
        </pc:spChg>
        <pc:spChg chg="mod">
          <ac:chgData name="Antonia Pauline Markert" userId="83bee90d-b8a7-45ae-8ae6-d126bed5d7d6" providerId="ADAL" clId="{93F5CF88-5304-8A4B-B8AA-A2E654B3C9B9}" dt="2025-01-16T20:41:27.931" v="1743" actId="20577"/>
          <ac:spMkLst>
            <pc:docMk/>
            <pc:sldMk cId="4176588998" sldId="256"/>
            <ac:spMk id="59" creationId="{E507FDA2-62DE-3F50-60C9-B4EE114CF511}"/>
          </ac:spMkLst>
        </pc:spChg>
        <pc:spChg chg="mod">
          <ac:chgData name="Antonia Pauline Markert" userId="83bee90d-b8a7-45ae-8ae6-d126bed5d7d6" providerId="ADAL" clId="{93F5CF88-5304-8A4B-B8AA-A2E654B3C9B9}" dt="2025-01-17T11:18:31.935" v="1769" actId="20577"/>
          <ac:spMkLst>
            <pc:docMk/>
            <pc:sldMk cId="4176588998" sldId="256"/>
            <ac:spMk id="62" creationId="{9052D089-5298-7171-62E0-EEB218385150}"/>
          </ac:spMkLst>
        </pc:spChg>
        <pc:spChg chg="mod">
          <ac:chgData name="Antonia Pauline Markert" userId="83bee90d-b8a7-45ae-8ae6-d126bed5d7d6" providerId="ADAL" clId="{93F5CF88-5304-8A4B-B8AA-A2E654B3C9B9}" dt="2025-01-16T20:31:54.809" v="1675" actId="20577"/>
          <ac:spMkLst>
            <pc:docMk/>
            <pc:sldMk cId="4176588998" sldId="256"/>
            <ac:spMk id="1027" creationId="{E7756D2F-6482-0946-0B9D-9DDF03CFD863}"/>
          </ac:spMkLst>
        </pc:spChg>
        <pc:spChg chg="mod">
          <ac:chgData name="Antonia Pauline Markert" userId="83bee90d-b8a7-45ae-8ae6-d126bed5d7d6" providerId="ADAL" clId="{93F5CF88-5304-8A4B-B8AA-A2E654B3C9B9}" dt="2025-01-16T20:40:53.341" v="1721" actId="2"/>
          <ac:spMkLst>
            <pc:docMk/>
            <pc:sldMk cId="4176588998" sldId="256"/>
            <ac:spMk id="1037" creationId="{FB7697FC-440E-9AD7-B623-59E56BFB93E2}"/>
          </ac:spMkLst>
        </pc:spChg>
        <pc:grpChg chg="mod">
          <ac:chgData name="Antonia Pauline Markert" userId="83bee90d-b8a7-45ae-8ae6-d126bed5d7d6" providerId="ADAL" clId="{93F5CF88-5304-8A4B-B8AA-A2E654B3C9B9}" dt="2025-01-17T11:20:56.118" v="1796" actId="1076"/>
          <ac:grpSpMkLst>
            <pc:docMk/>
            <pc:sldMk cId="4176588998" sldId="256"/>
            <ac:grpSpMk id="3" creationId="{D9B2F185-6F16-25B1-F558-7CBB42F775F4}"/>
          </ac:grpSpMkLst>
        </pc:grpChg>
        <pc:graphicFrameChg chg="modGraphic">
          <ac:chgData name="Antonia Pauline Markert" userId="83bee90d-b8a7-45ae-8ae6-d126bed5d7d6" providerId="ADAL" clId="{93F5CF88-5304-8A4B-B8AA-A2E654B3C9B9}" dt="2025-01-16T20:41:07.557" v="1735" actId="2"/>
          <ac:graphicFrameMkLst>
            <pc:docMk/>
            <pc:sldMk cId="4176588998" sldId="256"/>
            <ac:graphicFrameMk id="55" creationId="{903DE6C4-34F4-7691-552F-23CE1DFE7408}"/>
          </ac:graphicFrameMkLst>
        </pc:graphicFrameChg>
        <pc:graphicFrameChg chg="modGraphic">
          <ac:chgData name="Antonia Pauline Markert" userId="83bee90d-b8a7-45ae-8ae6-d126bed5d7d6" providerId="ADAL" clId="{93F5CF88-5304-8A4B-B8AA-A2E654B3C9B9}" dt="2025-01-16T20:41:41.445" v="1744" actId="2"/>
          <ac:graphicFrameMkLst>
            <pc:docMk/>
            <pc:sldMk cId="4176588998" sldId="256"/>
            <ac:graphicFrameMk id="1036" creationId="{BD3C9A44-F27D-473B-704E-896FCC16D442}"/>
          </ac:graphicFrameMkLst>
        </pc:graphicFrameChg>
        <pc:picChg chg="mod">
          <ac:chgData name="Antonia Pauline Markert" userId="83bee90d-b8a7-45ae-8ae6-d126bed5d7d6" providerId="ADAL" clId="{93F5CF88-5304-8A4B-B8AA-A2E654B3C9B9}" dt="2025-01-15T16:25:51.313" v="1385" actId="1076"/>
          <ac:picMkLst>
            <pc:docMk/>
            <pc:sldMk cId="4176588998" sldId="256"/>
            <ac:picMk id="36" creationId="{3F0F7C86-380C-8C23-0A11-5A1909ED415B}"/>
          </ac:picMkLst>
        </pc:picChg>
        <pc:picChg chg="mod">
          <ac:chgData name="Antonia Pauline Markert" userId="83bee90d-b8a7-45ae-8ae6-d126bed5d7d6" providerId="ADAL" clId="{93F5CF88-5304-8A4B-B8AA-A2E654B3C9B9}" dt="2025-01-15T16:25:42.579" v="1384" actId="1076"/>
          <ac:picMkLst>
            <pc:docMk/>
            <pc:sldMk cId="4176588998" sldId="256"/>
            <ac:picMk id="40" creationId="{98DF5FAF-D214-10C8-1CE5-151F7EB50066}"/>
          </ac:picMkLst>
        </pc:picChg>
        <pc:picChg chg="mod">
          <ac:chgData name="Antonia Pauline Markert" userId="83bee90d-b8a7-45ae-8ae6-d126bed5d7d6" providerId="ADAL" clId="{93F5CF88-5304-8A4B-B8AA-A2E654B3C9B9}" dt="2025-01-15T16:21:58.627" v="1170" actId="1076"/>
          <ac:picMkLst>
            <pc:docMk/>
            <pc:sldMk cId="4176588998" sldId="256"/>
            <ac:picMk id="46" creationId="{E38C16AB-100F-5B7D-7DFB-CCFB91677004}"/>
          </ac:picMkLst>
        </pc:picChg>
        <pc:picChg chg="mod">
          <ac:chgData name="Antonia Pauline Markert" userId="83bee90d-b8a7-45ae-8ae6-d126bed5d7d6" providerId="ADAL" clId="{93F5CF88-5304-8A4B-B8AA-A2E654B3C9B9}" dt="2025-01-15T16:34:46.983" v="1439" actId="1038"/>
          <ac:picMkLst>
            <pc:docMk/>
            <pc:sldMk cId="4176588998" sldId="256"/>
            <ac:picMk id="54" creationId="{786C3EBE-8689-CFB1-391C-5C847FF6AC48}"/>
          </ac:picMkLst>
        </pc:picChg>
        <pc:picChg chg="mod">
          <ac:chgData name="Antonia Pauline Markert" userId="83bee90d-b8a7-45ae-8ae6-d126bed5d7d6" providerId="ADAL" clId="{93F5CF88-5304-8A4B-B8AA-A2E654B3C9B9}" dt="2025-01-15T16:34:57.560" v="1442" actId="1037"/>
          <ac:picMkLst>
            <pc:docMk/>
            <pc:sldMk cId="4176588998" sldId="256"/>
            <ac:picMk id="56" creationId="{0D9603F4-F279-061F-13F3-9B8292AF8AAF}"/>
          </ac:picMkLst>
        </pc:picChg>
        <pc:picChg chg="mod">
          <ac:chgData name="Antonia Pauline Markert" userId="83bee90d-b8a7-45ae-8ae6-d126bed5d7d6" providerId="ADAL" clId="{93F5CF88-5304-8A4B-B8AA-A2E654B3C9B9}" dt="2025-01-15T15:58:34.723" v="891" actId="1076"/>
          <ac:picMkLst>
            <pc:docMk/>
            <pc:sldMk cId="4176588998" sldId="256"/>
            <ac:picMk id="1026" creationId="{89224F34-AE26-B50D-9E5A-450102CF8A58}"/>
          </ac:picMkLst>
        </pc:picChg>
        <pc:picChg chg="mod">
          <ac:chgData name="Antonia Pauline Markert" userId="83bee90d-b8a7-45ae-8ae6-d126bed5d7d6" providerId="ADAL" clId="{93F5CF88-5304-8A4B-B8AA-A2E654B3C9B9}" dt="2025-01-15T15:58:30.449" v="890" actId="1076"/>
          <ac:picMkLst>
            <pc:docMk/>
            <pc:sldMk cId="4176588998" sldId="256"/>
            <ac:picMk id="1028" creationId="{9EBFC2FF-9DC4-9C82-D597-0717880DBE4D}"/>
          </ac:picMkLst>
        </pc:picChg>
      </pc:sldChg>
      <pc:sldChg chg="del">
        <pc:chgData name="Antonia Pauline Markert" userId="83bee90d-b8a7-45ae-8ae6-d126bed5d7d6" providerId="ADAL" clId="{93F5CF88-5304-8A4B-B8AA-A2E654B3C9B9}" dt="2025-01-13T20:07:29.192" v="452" actId="2696"/>
        <pc:sldMkLst>
          <pc:docMk/>
          <pc:sldMk cId="1348660511" sldId="257"/>
        </pc:sldMkLst>
      </pc:sldChg>
    </pc:docChg>
  </pc:docChgLst>
  <pc:docChgLst>
    <pc:chgData name="Gastbenutzer" userId="S::urn:spo:anon#66b8378d5ae9dcae286ebff05743909eb997afbbfdf040d886e92be6b35789d0::" providerId="AD" clId="Web-{FEF9CFFC-04FE-5842-E84F-FE94AED5921E}"/>
    <pc:docChg chg="modSld">
      <pc:chgData name="Gastbenutzer" userId="S::urn:spo:anon#66b8378d5ae9dcae286ebff05743909eb997afbbfdf040d886e92be6b35789d0::" providerId="AD" clId="Web-{FEF9CFFC-04FE-5842-E84F-FE94AED5921E}" dt="2024-12-17T11:54:33.284" v="2" actId="20577"/>
      <pc:docMkLst>
        <pc:docMk/>
      </pc:docMkLst>
    </pc:docChg>
  </pc:docChgLst>
  <pc:docChgLst>
    <pc:chgData name="Peer Michael Graumann" userId="ed7be1d4-90a1-485e-97ed-de90d8c13d74" providerId="ADAL" clId="{15EDDA50-0260-3845-A8B2-82621291EF95}"/>
    <pc:docChg chg="undo custSel modSld">
      <pc:chgData name="Peer Michael Graumann" userId="ed7be1d4-90a1-485e-97ed-de90d8c13d74" providerId="ADAL" clId="{15EDDA50-0260-3845-A8B2-82621291EF95}" dt="2025-01-15T13:34:56.149" v="66" actId="1076"/>
      <pc:docMkLst>
        <pc:docMk/>
      </pc:docMkLst>
      <pc:sldChg chg="modSp">
        <pc:chgData name="Peer Michael Graumann" userId="ed7be1d4-90a1-485e-97ed-de90d8c13d74" providerId="ADAL" clId="{15EDDA50-0260-3845-A8B2-82621291EF95}" dt="2025-01-15T13:34:56.149" v="66" actId="1076"/>
        <pc:sldMkLst>
          <pc:docMk/>
          <pc:sldMk cId="4176588998" sldId="256"/>
        </pc:sldMkLst>
        <pc:spChg chg="mod">
          <ac:chgData name="Peer Michael Graumann" userId="ed7be1d4-90a1-485e-97ed-de90d8c13d74" providerId="ADAL" clId="{15EDDA50-0260-3845-A8B2-82621291EF95}" dt="2025-01-15T11:32:13.615" v="12" actId="20577"/>
          <ac:spMkLst>
            <pc:docMk/>
            <pc:sldMk cId="4176588998" sldId="256"/>
            <ac:spMk id="21" creationId="{74386E2F-2E27-B4C0-32DC-C088D754CEC2}"/>
          </ac:spMkLst>
        </pc:spChg>
        <pc:spChg chg="mod">
          <ac:chgData name="Peer Michael Graumann" userId="ed7be1d4-90a1-485e-97ed-de90d8c13d74" providerId="ADAL" clId="{15EDDA50-0260-3845-A8B2-82621291EF95}" dt="2025-01-15T13:31:45.741" v="63" actId="14100"/>
          <ac:spMkLst>
            <pc:docMk/>
            <pc:sldMk cId="4176588998" sldId="256"/>
            <ac:spMk id="31" creationId="{102949A4-7989-BE51-2E4D-3A11CF19F4C7}"/>
          </ac:spMkLst>
        </pc:spChg>
        <pc:spChg chg="mod">
          <ac:chgData name="Peer Michael Graumann" userId="ed7be1d4-90a1-485e-97ed-de90d8c13d74" providerId="ADAL" clId="{15EDDA50-0260-3845-A8B2-82621291EF95}" dt="2025-01-15T11:55:01.721" v="62" actId="20577"/>
          <ac:spMkLst>
            <pc:docMk/>
            <pc:sldMk cId="4176588998" sldId="256"/>
            <ac:spMk id="35" creationId="{830042E1-3928-AD4F-DE5C-A6E63C49E638}"/>
          </ac:spMkLst>
        </pc:spChg>
      </pc:sldChg>
    </pc:docChg>
  </pc:docChgLst>
  <pc:docChgLst>
    <pc:chgData name="Sandra Haas" userId="36a4d2d7-79fe-4c84-ab2e-230ed0ae5fe2" providerId="ADAL" clId="{E8EDA04D-F3CF-4583-840F-4B3988FF485E}"/>
    <pc:docChg chg="undo redo custSel addSld delSld modSld">
      <pc:chgData name="Sandra Haas" userId="36a4d2d7-79fe-4c84-ab2e-230ed0ae5fe2" providerId="ADAL" clId="{E8EDA04D-F3CF-4583-840F-4B3988FF485E}" dt="2025-01-08T14:27:08.439" v="4537" actId="20577"/>
      <pc:docMkLst>
        <pc:docMk/>
      </pc:docMkLst>
      <pc:sldChg chg="new del">
        <pc:chgData name="Sandra Haas" userId="36a4d2d7-79fe-4c84-ab2e-230ed0ae5fe2" providerId="ADAL" clId="{E8EDA04D-F3CF-4583-840F-4B3988FF485E}" dt="2024-12-18T13:20:29.986" v="1075" actId="2696"/>
        <pc:sldMkLst>
          <pc:docMk/>
          <pc:sldMk cId="401209425" sldId="257"/>
        </pc:sldMkLst>
      </pc:sldChg>
      <pc:sldChg chg="new del">
        <pc:chgData name="Sandra Haas" userId="36a4d2d7-79fe-4c84-ab2e-230ed0ae5fe2" providerId="ADAL" clId="{E8EDA04D-F3CF-4583-840F-4B3988FF485E}" dt="2024-12-18T13:20:31.977" v="1077" actId="2696"/>
        <pc:sldMkLst>
          <pc:docMk/>
          <pc:sldMk cId="4247723330" sldId="258"/>
        </pc:sldMkLst>
      </pc:sldChg>
      <pc:sldChg chg="new del">
        <pc:chgData name="Sandra Haas" userId="36a4d2d7-79fe-4c84-ab2e-230ed0ae5fe2" providerId="ADAL" clId="{E8EDA04D-F3CF-4583-840F-4B3988FF485E}" dt="2024-12-18T13:20:31.007" v="1076" actId="2696"/>
        <pc:sldMkLst>
          <pc:docMk/>
          <pc:sldMk cId="429986476" sldId="259"/>
        </pc:sldMkLst>
      </pc:sldChg>
      <pc:sldChg chg="new del">
        <pc:chgData name="Sandra Haas" userId="36a4d2d7-79fe-4c84-ab2e-230ed0ae5fe2" providerId="ADAL" clId="{E8EDA04D-F3CF-4583-840F-4B3988FF485E}" dt="2024-12-18T13:20:32.900" v="1078" actId="2696"/>
        <pc:sldMkLst>
          <pc:docMk/>
          <pc:sldMk cId="2455363276" sldId="260"/>
        </pc:sldMkLst>
      </pc:sldChg>
    </pc:docChg>
  </pc:docChgLst>
  <pc:docChgLst>
    <pc:chgData name="Gastbenutzer" userId="S::urn:spo:anon#66b8378d5ae9dcae286ebff05743909eb997afbbfdf040d886e92be6b35789d0::" providerId="AD" clId="Web-{A1B38EBF-F06F-5DA6-8A57-4886B6CADD73}"/>
    <pc:docChg chg="modSld">
      <pc:chgData name="Gastbenutzer" userId="S::urn:spo:anon#66b8378d5ae9dcae286ebff05743909eb997afbbfdf040d886e92be6b35789d0::" providerId="AD" clId="Web-{A1B38EBF-F06F-5DA6-8A57-4886B6CADD73}" dt="2024-12-18T15:36:30.664" v="41" actId="20577"/>
      <pc:docMkLst>
        <pc:docMk/>
      </pc:docMkLst>
    </pc:docChg>
  </pc:docChgLst>
  <pc:docChgLst>
    <pc:chgData name="Gastbenutzer" userId="S::urn:spo:anon#66b8378d5ae9dcae286ebff05743909eb997afbbfdf040d886e92be6b35789d0::" providerId="AD" clId="Web-{E5495E5F-86E7-22D6-B806-5A5699BB0A4F}"/>
    <pc:docChg chg="modSld">
      <pc:chgData name="Gastbenutzer" userId="S::urn:spo:anon#66b8378d5ae9dcae286ebff05743909eb997afbbfdf040d886e92be6b35789d0::" providerId="AD" clId="Web-{E5495E5F-86E7-22D6-B806-5A5699BB0A4F}" dt="2024-12-18T14:53:29.670" v="1" actId="20577"/>
      <pc:docMkLst>
        <pc:docMk/>
      </pc:docMkLst>
    </pc:docChg>
  </pc:docChgLst>
  <pc:docChgLst>
    <pc:chgData name="Gastbenutzer" userId="S::urn:spo:anon#66b8378d5ae9dcae286ebff05743909eb997afbbfdf040d886e92be6b35789d0::" providerId="AD" clId="Web-{7A6E6E78-3258-EF21-3CBC-601169CEF813}"/>
    <pc:docChg chg="modSld">
      <pc:chgData name="Gastbenutzer" userId="S::urn:spo:anon#66b8378d5ae9dcae286ebff05743909eb997afbbfdf040d886e92be6b35789d0::" providerId="AD" clId="Web-{7A6E6E78-3258-EF21-3CBC-601169CEF813}" dt="2025-01-08T13:35:48.091" v="61" actId="1076"/>
      <pc:docMkLst>
        <pc:docMk/>
      </pc:docMkLst>
    </pc:docChg>
  </pc:docChgLst>
  <pc:docChgLst>
    <pc:chgData name="Pastukhov, Alexander" userId="4f7f1f86-7714-4f32-a67c-8a199a9b80ea" providerId="ADAL" clId="{8D6AAA98-F04A-4B74-9E25-523E9943FBF2}"/>
    <pc:docChg chg="undo custSel modSld">
      <pc:chgData name="Pastukhov, Alexander" userId="4f7f1f86-7714-4f32-a67c-8a199a9b80ea" providerId="ADAL" clId="{8D6AAA98-F04A-4B74-9E25-523E9943FBF2}" dt="2025-01-16T14:59:53.303" v="1331" actId="1076"/>
      <pc:docMkLst>
        <pc:docMk/>
      </pc:docMkLst>
      <pc:sldChg chg="addSp delSp modSp mod">
        <pc:chgData name="Pastukhov, Alexander" userId="4f7f1f86-7714-4f32-a67c-8a199a9b80ea" providerId="ADAL" clId="{8D6AAA98-F04A-4B74-9E25-523E9943FBF2}" dt="2025-01-16T14:59:53.303" v="1331" actId="1076"/>
        <pc:sldMkLst>
          <pc:docMk/>
          <pc:sldMk cId="4176588998" sldId="256"/>
        </pc:sldMkLst>
        <pc:spChg chg="mod topLvl">
          <ac:chgData name="Pastukhov, Alexander" userId="4f7f1f86-7714-4f32-a67c-8a199a9b80ea" providerId="ADAL" clId="{8D6AAA98-F04A-4B74-9E25-523E9943FBF2}" dt="2025-01-16T14:43:41.790" v="1259" actId="1035"/>
          <ac:spMkLst>
            <pc:docMk/>
            <pc:sldMk cId="4176588998" sldId="256"/>
            <ac:spMk id="4" creationId="{E6BEC7BA-DE8B-B8C1-A7E6-CEDB04002E14}"/>
          </ac:spMkLst>
        </pc:spChg>
        <pc:spChg chg="mod ord topLvl">
          <ac:chgData name="Pastukhov, Alexander" userId="4f7f1f86-7714-4f32-a67c-8a199a9b80ea" providerId="ADAL" clId="{8D6AAA98-F04A-4B74-9E25-523E9943FBF2}" dt="2025-01-16T14:44:11.508" v="1273" actId="120"/>
          <ac:spMkLst>
            <pc:docMk/>
            <pc:sldMk cId="4176588998" sldId="256"/>
            <ac:spMk id="6" creationId="{C690DE08-A670-4F9C-B95F-DE4C6559CCF7}"/>
          </ac:spMkLst>
        </pc:spChg>
        <pc:spChg chg="del mod topLvl">
          <ac:chgData name="Pastukhov, Alexander" userId="4f7f1f86-7714-4f32-a67c-8a199a9b80ea" providerId="ADAL" clId="{8D6AAA98-F04A-4B74-9E25-523E9943FBF2}" dt="2025-01-16T14:43:29.316" v="1230" actId="478"/>
          <ac:spMkLst>
            <pc:docMk/>
            <pc:sldMk cId="4176588998" sldId="256"/>
            <ac:spMk id="7" creationId="{6C13BBB3-94A0-C281-EDD4-39963DA70749}"/>
          </ac:spMkLst>
        </pc:spChg>
        <pc:spChg chg="mod topLvl">
          <ac:chgData name="Pastukhov, Alexander" userId="4f7f1f86-7714-4f32-a67c-8a199a9b80ea" providerId="ADAL" clId="{8D6AAA98-F04A-4B74-9E25-523E9943FBF2}" dt="2025-01-16T11:35:26.584" v="753" actId="1076"/>
          <ac:spMkLst>
            <pc:docMk/>
            <pc:sldMk cId="4176588998" sldId="256"/>
            <ac:spMk id="10" creationId="{F2826875-CF10-60E7-CA00-C1803C47DDD4}"/>
          </ac:spMkLst>
        </pc:spChg>
        <pc:spChg chg="ord">
          <ac:chgData name="Pastukhov, Alexander" userId="4f7f1f86-7714-4f32-a67c-8a199a9b80ea" providerId="ADAL" clId="{8D6AAA98-F04A-4B74-9E25-523E9943FBF2}" dt="2025-01-16T11:40:20.744" v="1010" actId="166"/>
          <ac:spMkLst>
            <pc:docMk/>
            <pc:sldMk cId="4176588998" sldId="256"/>
            <ac:spMk id="20" creationId="{0F7B8844-13B5-5F7C-430B-EE91F1E8B0E2}"/>
          </ac:spMkLst>
        </pc:spChg>
        <pc:spChg chg="mod">
          <ac:chgData name="Pastukhov, Alexander" userId="4f7f1f86-7714-4f32-a67c-8a199a9b80ea" providerId="ADAL" clId="{8D6AAA98-F04A-4B74-9E25-523E9943FBF2}" dt="2025-01-16T11:34:59.305" v="732" actId="6549"/>
          <ac:spMkLst>
            <pc:docMk/>
            <pc:sldMk cId="4176588998" sldId="256"/>
            <ac:spMk id="21" creationId="{74386E2F-2E27-B4C0-32DC-C088D754CEC2}"/>
          </ac:spMkLst>
        </pc:spChg>
        <pc:spChg chg="mod">
          <ac:chgData name="Pastukhov, Alexander" userId="4f7f1f86-7714-4f32-a67c-8a199a9b80ea" providerId="ADAL" clId="{8D6AAA98-F04A-4B74-9E25-523E9943FBF2}" dt="2025-01-16T11:35:09.543" v="748" actId="14100"/>
          <ac:spMkLst>
            <pc:docMk/>
            <pc:sldMk cId="4176588998" sldId="256"/>
            <ac:spMk id="22" creationId="{306B0365-486C-AC9B-95B5-FF5FF70D9616}"/>
          </ac:spMkLst>
        </pc:spChg>
        <pc:spChg chg="del">
          <ac:chgData name="Pastukhov, Alexander" userId="4f7f1f86-7714-4f32-a67c-8a199a9b80ea" providerId="ADAL" clId="{8D6AAA98-F04A-4B74-9E25-523E9943FBF2}" dt="2025-01-16T11:31:37.851" v="245" actId="478"/>
          <ac:spMkLst>
            <pc:docMk/>
            <pc:sldMk cId="4176588998" sldId="256"/>
            <ac:spMk id="23" creationId="{3A344494-C7AB-855F-B1EB-12615579FCAA}"/>
          </ac:spMkLst>
        </pc:spChg>
        <pc:spChg chg="del">
          <ac:chgData name="Pastukhov, Alexander" userId="4f7f1f86-7714-4f32-a67c-8a199a9b80ea" providerId="ADAL" clId="{8D6AAA98-F04A-4B74-9E25-523E9943FBF2}" dt="2025-01-16T11:31:36.581" v="244" actId="478"/>
          <ac:spMkLst>
            <pc:docMk/>
            <pc:sldMk cId="4176588998" sldId="256"/>
            <ac:spMk id="24" creationId="{0B6E4CF4-397A-B31A-2EE2-B4DB0C8ED401}"/>
          </ac:spMkLst>
        </pc:spChg>
        <pc:spChg chg="mod">
          <ac:chgData name="Pastukhov, Alexander" userId="4f7f1f86-7714-4f32-a67c-8a199a9b80ea" providerId="ADAL" clId="{8D6AAA98-F04A-4B74-9E25-523E9943FBF2}" dt="2025-01-16T14:56:33.139" v="1328" actId="14100"/>
          <ac:spMkLst>
            <pc:docMk/>
            <pc:sldMk cId="4176588998" sldId="256"/>
            <ac:spMk id="25" creationId="{3FD367A7-CC6F-2785-597A-6B83E179FDF8}"/>
          </ac:spMkLst>
        </pc:spChg>
        <pc:spChg chg="mod">
          <ac:chgData name="Pastukhov, Alexander" userId="4f7f1f86-7714-4f32-a67c-8a199a9b80ea" providerId="ADAL" clId="{8D6AAA98-F04A-4B74-9E25-523E9943FBF2}" dt="2025-01-16T10:49:25.527" v="113" actId="1035"/>
          <ac:spMkLst>
            <pc:docMk/>
            <pc:sldMk cId="4176588998" sldId="256"/>
            <ac:spMk id="29" creationId="{663381D9-2909-26E7-810A-EB321F21B039}"/>
          </ac:spMkLst>
        </pc:spChg>
        <pc:spChg chg="mod topLvl">
          <ac:chgData name="Pastukhov, Alexander" userId="4f7f1f86-7714-4f32-a67c-8a199a9b80ea" providerId="ADAL" clId="{8D6AAA98-F04A-4B74-9E25-523E9943FBF2}" dt="2025-01-16T14:41:13.093" v="1185" actId="554"/>
          <ac:spMkLst>
            <pc:docMk/>
            <pc:sldMk cId="4176588998" sldId="256"/>
            <ac:spMk id="31" creationId="{102949A4-7989-BE51-2E4D-3A11CF19F4C7}"/>
          </ac:spMkLst>
        </pc:spChg>
        <pc:spChg chg="mod topLvl">
          <ac:chgData name="Pastukhov, Alexander" userId="4f7f1f86-7714-4f32-a67c-8a199a9b80ea" providerId="ADAL" clId="{8D6AAA98-F04A-4B74-9E25-523E9943FBF2}" dt="2025-01-16T14:40:59.621" v="1181" actId="164"/>
          <ac:spMkLst>
            <pc:docMk/>
            <pc:sldMk cId="4176588998" sldId="256"/>
            <ac:spMk id="32" creationId="{1CFB1F29-7CBF-0BED-D3F4-25B8A8C9F7DA}"/>
          </ac:spMkLst>
        </pc:spChg>
        <pc:spChg chg="mod">
          <ac:chgData name="Pastukhov, Alexander" userId="4f7f1f86-7714-4f32-a67c-8a199a9b80ea" providerId="ADAL" clId="{8D6AAA98-F04A-4B74-9E25-523E9943FBF2}" dt="2025-01-16T10:49:25.527" v="113" actId="1035"/>
          <ac:spMkLst>
            <pc:docMk/>
            <pc:sldMk cId="4176588998" sldId="256"/>
            <ac:spMk id="33" creationId="{AFA88251-5E04-9870-BA0A-0E445534BE2C}"/>
          </ac:spMkLst>
        </pc:spChg>
        <pc:spChg chg="mod">
          <ac:chgData name="Pastukhov, Alexander" userId="4f7f1f86-7714-4f32-a67c-8a199a9b80ea" providerId="ADAL" clId="{8D6AAA98-F04A-4B74-9E25-523E9943FBF2}" dt="2025-01-16T11:40:06.335" v="1007" actId="1036"/>
          <ac:spMkLst>
            <pc:docMk/>
            <pc:sldMk cId="4176588998" sldId="256"/>
            <ac:spMk id="35" creationId="{830042E1-3928-AD4F-DE5C-A6E63C49E638}"/>
          </ac:spMkLst>
        </pc:spChg>
        <pc:spChg chg="mod topLvl">
          <ac:chgData name="Pastukhov, Alexander" userId="4f7f1f86-7714-4f32-a67c-8a199a9b80ea" providerId="ADAL" clId="{8D6AAA98-F04A-4B74-9E25-523E9943FBF2}" dt="2025-01-16T14:43:41.790" v="1259" actId="1035"/>
          <ac:spMkLst>
            <pc:docMk/>
            <pc:sldMk cId="4176588998" sldId="256"/>
            <ac:spMk id="38" creationId="{A6E506D8-A0AB-6A4D-301E-9B0E679B14B3}"/>
          </ac:spMkLst>
        </pc:spChg>
        <pc:spChg chg="del mod topLvl">
          <ac:chgData name="Pastukhov, Alexander" userId="4f7f1f86-7714-4f32-a67c-8a199a9b80ea" providerId="ADAL" clId="{8D6AAA98-F04A-4B74-9E25-523E9943FBF2}" dt="2025-01-16T14:52:55.810" v="1290" actId="478"/>
          <ac:spMkLst>
            <pc:docMk/>
            <pc:sldMk cId="4176588998" sldId="256"/>
            <ac:spMk id="48" creationId="{FE421155-3D71-8592-0271-758992493E7D}"/>
          </ac:spMkLst>
        </pc:spChg>
        <pc:spChg chg="add mod">
          <ac:chgData name="Pastukhov, Alexander" userId="4f7f1f86-7714-4f32-a67c-8a199a9b80ea" providerId="ADAL" clId="{8D6AAA98-F04A-4B74-9E25-523E9943FBF2}" dt="2025-01-16T14:55:56.396" v="1321" actId="255"/>
          <ac:spMkLst>
            <pc:docMk/>
            <pc:sldMk cId="4176588998" sldId="256"/>
            <ac:spMk id="57" creationId="{1B5389FA-1927-11A7-0B2D-A0CF68D5914E}"/>
          </ac:spMkLst>
        </pc:spChg>
        <pc:spChg chg="mod">
          <ac:chgData name="Pastukhov, Alexander" userId="4f7f1f86-7714-4f32-a67c-8a199a9b80ea" providerId="ADAL" clId="{8D6AAA98-F04A-4B74-9E25-523E9943FBF2}" dt="2025-01-16T11:40:12.062" v="1009" actId="20577"/>
          <ac:spMkLst>
            <pc:docMk/>
            <pc:sldMk cId="4176588998" sldId="256"/>
            <ac:spMk id="59" creationId="{E507FDA2-62DE-3F50-60C9-B4EE114CF511}"/>
          </ac:spMkLst>
        </pc:spChg>
        <pc:spChg chg="add mod">
          <ac:chgData name="Pastukhov, Alexander" userId="4f7f1f86-7714-4f32-a67c-8a199a9b80ea" providerId="ADAL" clId="{8D6AAA98-F04A-4B74-9E25-523E9943FBF2}" dt="2025-01-16T11:06:55.607" v="156" actId="1076"/>
          <ac:spMkLst>
            <pc:docMk/>
            <pc:sldMk cId="4176588998" sldId="256"/>
            <ac:spMk id="60" creationId="{3CE99CA4-AF9F-01F3-D7D0-72A24EED9752}"/>
          </ac:spMkLst>
        </pc:spChg>
        <pc:spChg chg="add mod">
          <ac:chgData name="Pastukhov, Alexander" userId="4f7f1f86-7714-4f32-a67c-8a199a9b80ea" providerId="ADAL" clId="{8D6AAA98-F04A-4B74-9E25-523E9943FBF2}" dt="2025-01-16T11:38:12.085" v="874" actId="20577"/>
          <ac:spMkLst>
            <pc:docMk/>
            <pc:sldMk cId="4176588998" sldId="256"/>
            <ac:spMk id="62" creationId="{9052D089-5298-7171-62E0-EEB218385150}"/>
          </ac:spMkLst>
        </pc:spChg>
        <pc:spChg chg="add mod">
          <ac:chgData name="Pastukhov, Alexander" userId="4f7f1f86-7714-4f32-a67c-8a199a9b80ea" providerId="ADAL" clId="{8D6AAA98-F04A-4B74-9E25-523E9943FBF2}" dt="2025-01-16T11:10:39.775" v="208" actId="164"/>
          <ac:spMkLst>
            <pc:docMk/>
            <pc:sldMk cId="4176588998" sldId="256"/>
            <ac:spMk id="63" creationId="{34019B54-2760-2CB6-3424-E668FAB54125}"/>
          </ac:spMkLst>
        </pc:spChg>
        <pc:spChg chg="add mod">
          <ac:chgData name="Pastukhov, Alexander" userId="4f7f1f86-7714-4f32-a67c-8a199a9b80ea" providerId="ADAL" clId="{8D6AAA98-F04A-4B74-9E25-523E9943FBF2}" dt="2025-01-16T11:34:52.854" v="731" actId="1036"/>
          <ac:spMkLst>
            <pc:docMk/>
            <pc:sldMk cId="4176588998" sldId="256"/>
            <ac:spMk id="1027" creationId="{E7756D2F-6482-0946-0B9D-9DDF03CFD863}"/>
          </ac:spMkLst>
        </pc:spChg>
        <pc:spChg chg="add mod">
          <ac:chgData name="Pastukhov, Alexander" userId="4f7f1f86-7714-4f32-a67c-8a199a9b80ea" providerId="ADAL" clId="{8D6AAA98-F04A-4B74-9E25-523E9943FBF2}" dt="2025-01-16T11:34:16.528" v="709"/>
          <ac:spMkLst>
            <pc:docMk/>
            <pc:sldMk cId="4176588998" sldId="256"/>
            <ac:spMk id="1033" creationId="{DEE88683-DF19-B8C8-C7AA-A9B7DB1D7EDF}"/>
          </ac:spMkLst>
        </pc:spChg>
        <pc:spChg chg="add mod">
          <ac:chgData name="Pastukhov, Alexander" userId="4f7f1f86-7714-4f32-a67c-8a199a9b80ea" providerId="ADAL" clId="{8D6AAA98-F04A-4B74-9E25-523E9943FBF2}" dt="2025-01-16T14:56:08.041" v="1325" actId="255"/>
          <ac:spMkLst>
            <pc:docMk/>
            <pc:sldMk cId="4176588998" sldId="256"/>
            <ac:spMk id="1037" creationId="{FB7697FC-440E-9AD7-B623-59E56BFB93E2}"/>
          </ac:spMkLst>
        </pc:spChg>
        <pc:grpChg chg="mod">
          <ac:chgData name="Pastukhov, Alexander" userId="4f7f1f86-7714-4f32-a67c-8a199a9b80ea" providerId="ADAL" clId="{8D6AAA98-F04A-4B74-9E25-523E9943FBF2}" dt="2025-01-16T14:41:01.667" v="1183" actId="1076"/>
          <ac:grpSpMkLst>
            <pc:docMk/>
            <pc:sldMk cId="4176588998" sldId="256"/>
            <ac:grpSpMk id="3" creationId="{D9B2F185-6F16-25B1-F558-7CBB42F775F4}"/>
          </ac:grpSpMkLst>
        </pc:grpChg>
        <pc:grpChg chg="del mod topLvl">
          <ac:chgData name="Pastukhov, Alexander" userId="4f7f1f86-7714-4f32-a67c-8a199a9b80ea" providerId="ADAL" clId="{8D6AAA98-F04A-4B74-9E25-523E9943FBF2}" dt="2025-01-16T14:38:52.116" v="1129" actId="165"/>
          <ac:grpSpMkLst>
            <pc:docMk/>
            <pc:sldMk cId="4176588998" sldId="256"/>
            <ac:grpSpMk id="9" creationId="{D6D69EE8-8068-08E2-AA5F-1823049242A5}"/>
          </ac:grpSpMkLst>
        </pc:grpChg>
        <pc:grpChg chg="del mod">
          <ac:chgData name="Pastukhov, Alexander" userId="4f7f1f86-7714-4f32-a67c-8a199a9b80ea" providerId="ADAL" clId="{8D6AAA98-F04A-4B74-9E25-523E9943FBF2}" dt="2025-01-16T11:35:14.548" v="751" actId="165"/>
          <ac:grpSpMkLst>
            <pc:docMk/>
            <pc:sldMk cId="4176588998" sldId="256"/>
            <ac:grpSpMk id="19" creationId="{7269885C-86A0-03FF-9090-86E140B7F1DD}"/>
          </ac:grpSpMkLst>
        </pc:grpChg>
        <pc:grpChg chg="add mod">
          <ac:chgData name="Pastukhov, Alexander" userId="4f7f1f86-7714-4f32-a67c-8a199a9b80ea" providerId="ADAL" clId="{8D6AAA98-F04A-4B74-9E25-523E9943FBF2}" dt="2025-01-16T11:35:05.238" v="747" actId="1035"/>
          <ac:grpSpMkLst>
            <pc:docMk/>
            <pc:sldMk cId="4176588998" sldId="256"/>
            <ac:grpSpMk id="1024" creationId="{A26EC0E4-0173-6CFF-7C8A-D51B4D70C450}"/>
          </ac:grpSpMkLst>
        </pc:grpChg>
        <pc:grpChg chg="add mod">
          <ac:chgData name="Pastukhov, Alexander" userId="4f7f1f86-7714-4f32-a67c-8a199a9b80ea" providerId="ADAL" clId="{8D6AAA98-F04A-4B74-9E25-523E9943FBF2}" dt="2025-01-16T14:41:04.961" v="1184" actId="1076"/>
          <ac:grpSpMkLst>
            <pc:docMk/>
            <pc:sldMk cId="4176588998" sldId="256"/>
            <ac:grpSpMk id="1039" creationId="{D3B91CE3-2C53-0F8D-6392-78EF20C41AC9}"/>
          </ac:grpSpMkLst>
        </pc:grpChg>
        <pc:grpChg chg="add del mod">
          <ac:chgData name="Pastukhov, Alexander" userId="4f7f1f86-7714-4f32-a67c-8a199a9b80ea" providerId="ADAL" clId="{8D6AAA98-F04A-4B74-9E25-523E9943FBF2}" dt="2025-01-16T14:42:17.312" v="1201" actId="165"/>
          <ac:grpSpMkLst>
            <pc:docMk/>
            <pc:sldMk cId="4176588998" sldId="256"/>
            <ac:grpSpMk id="1040" creationId="{CE098A1F-60EF-237F-DB62-44DB254547B5}"/>
          </ac:grpSpMkLst>
        </pc:grpChg>
        <pc:graphicFrameChg chg="add mod modGraphic">
          <ac:chgData name="Pastukhov, Alexander" userId="4f7f1f86-7714-4f32-a67c-8a199a9b80ea" providerId="ADAL" clId="{8D6AAA98-F04A-4B74-9E25-523E9943FBF2}" dt="2025-01-16T14:43:53.846" v="1260" actId="14100"/>
          <ac:graphicFrameMkLst>
            <pc:docMk/>
            <pc:sldMk cId="4176588998" sldId="256"/>
            <ac:graphicFrameMk id="55" creationId="{903DE6C4-34F4-7691-552F-23CE1DFE7408}"/>
          </ac:graphicFrameMkLst>
        </pc:graphicFrameChg>
        <pc:graphicFrameChg chg="add mod modGraphic">
          <ac:chgData name="Pastukhov, Alexander" userId="4f7f1f86-7714-4f32-a67c-8a199a9b80ea" providerId="ADAL" clId="{8D6AAA98-F04A-4B74-9E25-523E9943FBF2}" dt="2025-01-16T14:44:09.549" v="1272" actId="1036"/>
          <ac:graphicFrameMkLst>
            <pc:docMk/>
            <pc:sldMk cId="4176588998" sldId="256"/>
            <ac:graphicFrameMk id="1036" creationId="{BD3C9A44-F27D-473B-704E-896FCC16D442}"/>
          </ac:graphicFrameMkLst>
        </pc:graphicFrameChg>
        <pc:picChg chg="del mod topLvl">
          <ac:chgData name="Pastukhov, Alexander" userId="4f7f1f86-7714-4f32-a67c-8a199a9b80ea" providerId="ADAL" clId="{8D6AAA98-F04A-4B74-9E25-523E9943FBF2}" dt="2025-01-16T14:52:54.067" v="1289" actId="478"/>
          <ac:picMkLst>
            <pc:docMk/>
            <pc:sldMk cId="4176588998" sldId="256"/>
            <ac:picMk id="5" creationId="{0A52E729-1014-0881-6A7E-F170A75C3B84}"/>
          </ac:picMkLst>
        </pc:picChg>
        <pc:picChg chg="del mod">
          <ac:chgData name="Pastukhov, Alexander" userId="4f7f1f86-7714-4f32-a67c-8a199a9b80ea" providerId="ADAL" clId="{8D6AAA98-F04A-4B74-9E25-523E9943FBF2}" dt="2025-01-16T11:31:35.063" v="243" actId="478"/>
          <ac:picMkLst>
            <pc:docMk/>
            <pc:sldMk cId="4176588998" sldId="256"/>
            <ac:picMk id="12" creationId="{A47B127E-0A96-8652-D5EA-9BC163D936F8}"/>
          </ac:picMkLst>
        </pc:picChg>
        <pc:picChg chg="del mod">
          <ac:chgData name="Pastukhov, Alexander" userId="4f7f1f86-7714-4f32-a67c-8a199a9b80ea" providerId="ADAL" clId="{8D6AAA98-F04A-4B74-9E25-523E9943FBF2}" dt="2025-01-16T10:47:45.850" v="91" actId="478"/>
          <ac:picMkLst>
            <pc:docMk/>
            <pc:sldMk cId="4176588998" sldId="256"/>
            <ac:picMk id="14" creationId="{F66BD707-740E-4B3E-61AE-2CE9D5D6D77B}"/>
          </ac:picMkLst>
        </pc:picChg>
        <pc:picChg chg="del mod topLvl">
          <ac:chgData name="Pastukhov, Alexander" userId="4f7f1f86-7714-4f32-a67c-8a199a9b80ea" providerId="ADAL" clId="{8D6AAA98-F04A-4B74-9E25-523E9943FBF2}" dt="2025-01-16T14:39:52.549" v="1159" actId="478"/>
          <ac:picMkLst>
            <pc:docMk/>
            <pc:sldMk cId="4176588998" sldId="256"/>
            <ac:picMk id="18" creationId="{4A8D6C9B-8B00-6047-E430-0EB029794B74}"/>
          </ac:picMkLst>
        </pc:picChg>
        <pc:picChg chg="del mod topLvl">
          <ac:chgData name="Pastukhov, Alexander" userId="4f7f1f86-7714-4f32-a67c-8a199a9b80ea" providerId="ADAL" clId="{8D6AAA98-F04A-4B74-9E25-523E9943FBF2}" dt="2025-01-16T14:35:21.857" v="1071" actId="478"/>
          <ac:picMkLst>
            <pc:docMk/>
            <pc:sldMk cId="4176588998" sldId="256"/>
            <ac:picMk id="27" creationId="{572F313D-FC25-8F66-1F91-420D4040E305}"/>
          </ac:picMkLst>
        </pc:picChg>
        <pc:picChg chg="mod ord">
          <ac:chgData name="Pastukhov, Alexander" userId="4f7f1f86-7714-4f32-a67c-8a199a9b80ea" providerId="ADAL" clId="{8D6AAA98-F04A-4B74-9E25-523E9943FBF2}" dt="2025-01-16T14:40:02.907" v="1160" actId="166"/>
          <ac:picMkLst>
            <pc:docMk/>
            <pc:sldMk cId="4176588998" sldId="256"/>
            <ac:picMk id="36" creationId="{3F0F7C86-380C-8C23-0A11-5A1909ED415B}"/>
          </ac:picMkLst>
        </pc:picChg>
        <pc:picChg chg="mod topLvl">
          <ac:chgData name="Pastukhov, Alexander" userId="4f7f1f86-7714-4f32-a67c-8a199a9b80ea" providerId="ADAL" clId="{8D6AAA98-F04A-4B74-9E25-523E9943FBF2}" dt="2025-01-16T14:42:17.312" v="1201" actId="165"/>
          <ac:picMkLst>
            <pc:docMk/>
            <pc:sldMk cId="4176588998" sldId="256"/>
            <ac:picMk id="40" creationId="{98DF5FAF-D214-10C8-1CE5-151F7EB50066}"/>
          </ac:picMkLst>
        </pc:picChg>
        <pc:picChg chg="del mod topLvl">
          <ac:chgData name="Pastukhov, Alexander" userId="4f7f1f86-7714-4f32-a67c-8a199a9b80ea" providerId="ADAL" clId="{8D6AAA98-F04A-4B74-9E25-523E9943FBF2}" dt="2025-01-16T14:42:37.354" v="1205" actId="478"/>
          <ac:picMkLst>
            <pc:docMk/>
            <pc:sldMk cId="4176588998" sldId="256"/>
            <ac:picMk id="42" creationId="{AAC7CC01-A894-062A-291A-CF13C030B6F7}"/>
          </ac:picMkLst>
        </pc:picChg>
        <pc:picChg chg="mod topLvl">
          <ac:chgData name="Pastukhov, Alexander" userId="4f7f1f86-7714-4f32-a67c-8a199a9b80ea" providerId="ADAL" clId="{8D6AAA98-F04A-4B74-9E25-523E9943FBF2}" dt="2025-01-16T14:41:29.761" v="1189" actId="554"/>
          <ac:picMkLst>
            <pc:docMk/>
            <pc:sldMk cId="4176588998" sldId="256"/>
            <ac:picMk id="46" creationId="{E38C16AB-100F-5B7D-7DFB-CCFB91677004}"/>
          </ac:picMkLst>
        </pc:picChg>
        <pc:picChg chg="mod topLvl">
          <ac:chgData name="Pastukhov, Alexander" userId="4f7f1f86-7714-4f32-a67c-8a199a9b80ea" providerId="ADAL" clId="{8D6AAA98-F04A-4B74-9E25-523E9943FBF2}" dt="2025-01-16T14:59:38.387" v="1330" actId="14826"/>
          <ac:picMkLst>
            <pc:docMk/>
            <pc:sldMk cId="4176588998" sldId="256"/>
            <ac:picMk id="54" creationId="{786C3EBE-8689-CFB1-391C-5C847FF6AC48}"/>
          </ac:picMkLst>
        </pc:picChg>
        <pc:picChg chg="mod topLvl">
          <ac:chgData name="Pastukhov, Alexander" userId="4f7f1f86-7714-4f32-a67c-8a199a9b80ea" providerId="ADAL" clId="{8D6AAA98-F04A-4B74-9E25-523E9943FBF2}" dt="2025-01-16T14:43:15.416" v="1228" actId="554"/>
          <ac:picMkLst>
            <pc:docMk/>
            <pc:sldMk cId="4176588998" sldId="256"/>
            <ac:picMk id="56" creationId="{0D9603F4-F279-061F-13F3-9B8292AF8AAF}"/>
          </ac:picMkLst>
        </pc:picChg>
        <pc:picChg chg="add del mod">
          <ac:chgData name="Pastukhov, Alexander" userId="4f7f1f86-7714-4f32-a67c-8a199a9b80ea" providerId="ADAL" clId="{8D6AAA98-F04A-4B74-9E25-523E9943FBF2}" dt="2025-01-16T11:32:21.553" v="362" actId="478"/>
          <ac:picMkLst>
            <pc:docMk/>
            <pc:sldMk cId="4176588998" sldId="256"/>
            <ac:picMk id="1030" creationId="{EBD2F4CC-21AA-C57D-3A0F-08FAC6EF9B7C}"/>
          </ac:picMkLst>
        </pc:picChg>
        <pc:picChg chg="add mod">
          <ac:chgData name="Pastukhov, Alexander" userId="4f7f1f86-7714-4f32-a67c-8a199a9b80ea" providerId="ADAL" clId="{8D6AAA98-F04A-4B74-9E25-523E9943FBF2}" dt="2025-01-16T13:56:13.905" v="1039" actId="14826"/>
          <ac:picMkLst>
            <pc:docMk/>
            <pc:sldMk cId="4176588998" sldId="256"/>
            <ac:picMk id="1032" creationId="{E2AEDF68-6BED-7916-FC90-185EDC99B7B1}"/>
          </ac:picMkLst>
        </pc:picChg>
        <pc:picChg chg="add mod">
          <ac:chgData name="Pastukhov, Alexander" userId="4f7f1f86-7714-4f32-a67c-8a199a9b80ea" providerId="ADAL" clId="{8D6AAA98-F04A-4B74-9E25-523E9943FBF2}" dt="2025-01-16T14:40:59.621" v="1181" actId="164"/>
          <ac:picMkLst>
            <pc:docMk/>
            <pc:sldMk cId="4176588998" sldId="256"/>
            <ac:picMk id="1038" creationId="{1DA0A500-65BD-237A-6C92-86DDFDADA50C}"/>
          </ac:picMkLst>
        </pc:picChg>
        <pc:picChg chg="add mod">
          <ac:chgData name="Pastukhov, Alexander" userId="4f7f1f86-7714-4f32-a67c-8a199a9b80ea" providerId="ADAL" clId="{8D6AAA98-F04A-4B74-9E25-523E9943FBF2}" dt="2025-01-16T14:56:48.548" v="1329" actId="1076"/>
          <ac:picMkLst>
            <pc:docMk/>
            <pc:sldMk cId="4176588998" sldId="256"/>
            <ac:picMk id="1041" creationId="{D5B388A6-2BEE-1BF2-D20D-52DCC23B984C}"/>
          </ac:picMkLst>
        </pc:picChg>
        <pc:picChg chg="add del mod">
          <ac:chgData name="Pastukhov, Alexander" userId="4f7f1f86-7714-4f32-a67c-8a199a9b80ea" providerId="ADAL" clId="{8D6AAA98-F04A-4B74-9E25-523E9943FBF2}" dt="2025-01-16T14:55:04.286" v="1297" actId="478"/>
          <ac:picMkLst>
            <pc:docMk/>
            <pc:sldMk cId="4176588998" sldId="256"/>
            <ac:picMk id="1043" creationId="{B4173EC7-BFA0-4ABD-CF61-02C6E21929A7}"/>
          </ac:picMkLst>
        </pc:picChg>
        <pc:picChg chg="add mod">
          <ac:chgData name="Pastukhov, Alexander" userId="4f7f1f86-7714-4f32-a67c-8a199a9b80ea" providerId="ADAL" clId="{8D6AAA98-F04A-4B74-9E25-523E9943FBF2}" dt="2025-01-16T14:59:53.303" v="1331" actId="1076"/>
          <ac:picMkLst>
            <pc:docMk/>
            <pc:sldMk cId="4176588998" sldId="256"/>
            <ac:picMk id="1045" creationId="{834AC8C8-5BD8-7E51-F5EB-1DCDF797FBA3}"/>
          </ac:picMkLst>
        </pc:picChg>
        <pc:cxnChg chg="add mod">
          <ac:chgData name="Pastukhov, Alexander" userId="4f7f1f86-7714-4f32-a67c-8a199a9b80ea" providerId="ADAL" clId="{8D6AAA98-F04A-4B74-9E25-523E9943FBF2}" dt="2025-01-16T11:34:38.398" v="720" actId="1035"/>
          <ac:cxnSpMkLst>
            <pc:docMk/>
            <pc:sldMk cId="4176588998" sldId="256"/>
            <ac:cxnSpMk id="1034" creationId="{17CF0045-80EA-1FB6-6053-E43C3E7D0286}"/>
          </ac:cxnSpMkLst>
        </pc:cxnChg>
      </pc:sldChg>
    </pc:docChg>
  </pc:docChgLst>
  <pc:docChgLst>
    <pc:chgData name="Peer Michael Graumann" userId="S::peer-michael.graumann@stud.uni-bamberg.de::ed7be1d4-90a1-485e-97ed-de90d8c13d74" providerId="AD" clId="Web-{4BC4BAC9-1FE7-38B3-B206-6BDFC941C4C1}"/>
    <pc:docChg chg="modSld">
      <pc:chgData name="Peer Michael Graumann" userId="S::peer-michael.graumann@stud.uni-bamberg.de::ed7be1d4-90a1-485e-97ed-de90d8c13d74" providerId="AD" clId="Web-{4BC4BAC9-1FE7-38B3-B206-6BDFC941C4C1}" dt="2025-01-15T16:18:10.411" v="3" actId="1076"/>
      <pc:docMkLst>
        <pc:docMk/>
      </pc:docMkLst>
    </pc:docChg>
  </pc:docChgLst>
  <pc:docChgLst>
    <pc:chgData name="Sandra Haas" userId="S::sandra.haas@stud.uni-bamberg.de::36a4d2d7-79fe-4c84-ab2e-230ed0ae5fe2" providerId="AD" clId="Web-{6371D466-2B83-1361-D1C5-2EEC308503C6}"/>
    <pc:docChg chg="modSld">
      <pc:chgData name="Sandra Haas" userId="S::sandra.haas@stud.uni-bamberg.de::36a4d2d7-79fe-4c84-ab2e-230ed0ae5fe2" providerId="AD" clId="Web-{6371D466-2B83-1361-D1C5-2EEC308503C6}" dt="2025-01-08T14:51:01.918" v="5"/>
      <pc:docMkLst>
        <pc:docMk/>
      </pc:docMkLst>
    </pc:docChg>
  </pc:docChgLst>
  <pc:docChgLst>
    <pc:chgData name="Peer Michael Graumann" userId="S::peer-michael.graumann@stud.uni-bamberg.de::ed7be1d4-90a1-485e-97ed-de90d8c13d74" providerId="AD" clId="Web-{25ECC983-77DA-304A-3C2B-FE3BB98A4B94}"/>
    <pc:docChg chg="modSld">
      <pc:chgData name="Peer Michael Graumann" userId="S::peer-michael.graumann@stud.uni-bamberg.de::ed7be1d4-90a1-485e-97ed-de90d8c13d74" providerId="AD" clId="Web-{25ECC983-77DA-304A-3C2B-FE3BB98A4B94}" dt="2025-01-15T16:44:10.258" v="2"/>
      <pc:docMkLst>
        <pc:docMk/>
      </pc:docMkLst>
    </pc:docChg>
  </pc:docChgLst>
  <pc:docChgLst>
    <pc:chgData name="Gastbenutzer" userId="S::urn:spo:anon#66b8378d5ae9dcae286ebff05743909eb997afbbfdf040d886e92be6b35789d0::" providerId="AD" clId="Web-{D236383C-A8CF-69C0-B0BE-12185061481E}"/>
    <pc:docChg chg="delSld">
      <pc:chgData name="Gastbenutzer" userId="S::urn:spo:anon#66b8378d5ae9dcae286ebff05743909eb997afbbfdf040d886e92be6b35789d0::" providerId="AD" clId="Web-{D236383C-A8CF-69C0-B0BE-12185061481E}" dt="2025-01-08T14:47:44.934" v="0"/>
      <pc:docMkLst>
        <pc:docMk/>
      </pc:docMkLst>
      <pc:sldChg chg="del">
        <pc:chgData name="Gastbenutzer" userId="S::urn:spo:anon#66b8378d5ae9dcae286ebff05743909eb997afbbfdf040d886e92be6b35789d0::" providerId="AD" clId="Web-{D236383C-A8CF-69C0-B0BE-12185061481E}" dt="2025-01-08T14:47:44.934" v="0"/>
        <pc:sldMkLst>
          <pc:docMk/>
          <pc:sldMk cId="3396222286" sldId="257"/>
        </pc:sldMkLst>
      </pc:sldChg>
    </pc:docChg>
  </pc:docChgLst>
  <pc:docChgLst>
    <pc:chgData name="Gastbenutzer" userId="S::urn:spo:anon#66b8378d5ae9dcae286ebff05743909eb997afbbfdf040d886e92be6b35789d0::" providerId="AD" clId="Web-{8B6F0964-60B1-D2BA-FBC7-A734517C7AD6}"/>
    <pc:docChg chg="modSld">
      <pc:chgData name="Gastbenutzer" userId="S::urn:spo:anon#66b8378d5ae9dcae286ebff05743909eb997afbbfdf040d886e92be6b35789d0::" providerId="AD" clId="Web-{8B6F0964-60B1-D2BA-FBC7-A734517C7AD6}" dt="2024-12-12T21:34:15.352" v="1" actId="1076"/>
      <pc:docMkLst>
        <pc:docMk/>
      </pc:docMkLst>
    </pc:docChg>
  </pc:docChgLst>
  <pc:docChgLst>
    <pc:chgData name="Gastbenutzer" userId="S::urn:spo:anon#66b8378d5ae9dcae286ebff05743909eb997afbbfdf040d886e92be6b35789d0::" providerId="AD" clId="Web-{71F8E86B-B08F-9F14-E93A-C5E9E7E33ECA}"/>
    <pc:docChg chg="modSld">
      <pc:chgData name="Gastbenutzer" userId="S::urn:spo:anon#66b8378d5ae9dcae286ebff05743909eb997afbbfdf040d886e92be6b35789d0::" providerId="AD" clId="Web-{71F8E86B-B08F-9F14-E93A-C5E9E7E33ECA}" dt="2024-12-28T21:38:30.104" v="1" actId="14100"/>
      <pc:docMkLst>
        <pc:docMk/>
      </pc:docMkLst>
      <pc:sldChg chg="modSp">
        <pc:chgData name="Gastbenutzer" userId="S::urn:spo:anon#66b8378d5ae9dcae286ebff05743909eb997afbbfdf040d886e92be6b35789d0::" providerId="AD" clId="Web-{71F8E86B-B08F-9F14-E93A-C5E9E7E33ECA}" dt="2024-12-28T21:38:30.104" v="1" actId="14100"/>
        <pc:sldMkLst>
          <pc:docMk/>
          <pc:sldMk cId="3396222286"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E07A6-E581-2B4C-9B91-45F1291F674A}" type="datetimeFigureOut">
              <a:rPr lang="de-DE" smtClean="0"/>
              <a:t>17.01.25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AD1DD-7A1B-2F40-AB26-AF24FD40E58A}" type="slidenum">
              <a:rPr lang="de-DE" smtClean="0"/>
              <a:t>‹Nr.›</a:t>
            </a:fld>
            <a:endParaRPr lang="de-DE"/>
          </a:p>
        </p:txBody>
      </p:sp>
    </p:spTree>
    <p:extLst>
      <p:ext uri="{BB962C8B-B14F-4D97-AF65-F5344CB8AC3E}">
        <p14:creationId xmlns:p14="http://schemas.microsoft.com/office/powerpoint/2010/main" val="2577291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B4AD1DD-7A1B-2F40-AB26-AF24FD40E58A}" type="slidenum">
              <a:rPr lang="de-DE" smtClean="0"/>
              <a:t>1</a:t>
            </a:fld>
            <a:endParaRPr lang="de-DE"/>
          </a:p>
        </p:txBody>
      </p:sp>
    </p:spTree>
    <p:extLst>
      <p:ext uri="{BB962C8B-B14F-4D97-AF65-F5344CB8AC3E}">
        <p14:creationId xmlns:p14="http://schemas.microsoft.com/office/powerpoint/2010/main" val="2388439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a:p>
        </p:txBody>
      </p:sp>
      <p:sp>
        <p:nvSpPr>
          <p:cNvPr id="4" name="Date Placeholder 3"/>
          <p:cNvSpPr>
            <a:spLocks noGrp="1"/>
          </p:cNvSpPr>
          <p:nvPr>
            <p:ph type="dt" sz="half" idx="10"/>
          </p:nvPr>
        </p:nvSpPr>
        <p:spPr/>
        <p:txBody>
          <a:bodyPr/>
          <a:lstStyle/>
          <a:p>
            <a:fld id="{A971A5C6-F1D8-4DD6-A705-601F3BE33B1A}" type="datetimeFigureOut">
              <a:rPr lang="de-DE" smtClean="0"/>
              <a:t>17.01.25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5CBD6EE-700A-4397-8841-A0D47B71E007}" type="slidenum">
              <a:rPr lang="de-DE" smtClean="0"/>
              <a:t>‹Nr.›</a:t>
            </a:fld>
            <a:endParaRPr lang="de-DE"/>
          </a:p>
        </p:txBody>
      </p:sp>
    </p:spTree>
    <p:extLst>
      <p:ext uri="{BB962C8B-B14F-4D97-AF65-F5344CB8AC3E}">
        <p14:creationId xmlns:p14="http://schemas.microsoft.com/office/powerpoint/2010/main" val="367744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A971A5C6-F1D8-4DD6-A705-601F3BE33B1A}" type="datetimeFigureOut">
              <a:rPr lang="de-DE" smtClean="0"/>
              <a:t>17.01.25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5CBD6EE-700A-4397-8841-A0D47B71E007}" type="slidenum">
              <a:rPr lang="de-DE" smtClean="0"/>
              <a:t>‹Nr.›</a:t>
            </a:fld>
            <a:endParaRPr lang="de-DE"/>
          </a:p>
        </p:txBody>
      </p:sp>
    </p:spTree>
    <p:extLst>
      <p:ext uri="{BB962C8B-B14F-4D97-AF65-F5344CB8AC3E}">
        <p14:creationId xmlns:p14="http://schemas.microsoft.com/office/powerpoint/2010/main" val="174699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A971A5C6-F1D8-4DD6-A705-601F3BE33B1A}" type="datetimeFigureOut">
              <a:rPr lang="de-DE" smtClean="0"/>
              <a:t>17.01.25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5CBD6EE-700A-4397-8841-A0D47B71E007}" type="slidenum">
              <a:rPr lang="de-DE" smtClean="0"/>
              <a:t>‹Nr.›</a:t>
            </a:fld>
            <a:endParaRPr lang="de-DE"/>
          </a:p>
        </p:txBody>
      </p:sp>
    </p:spTree>
    <p:extLst>
      <p:ext uri="{BB962C8B-B14F-4D97-AF65-F5344CB8AC3E}">
        <p14:creationId xmlns:p14="http://schemas.microsoft.com/office/powerpoint/2010/main" val="844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A971A5C6-F1D8-4DD6-A705-601F3BE33B1A}" type="datetimeFigureOut">
              <a:rPr lang="de-DE" smtClean="0"/>
              <a:t>17.01.25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5CBD6EE-700A-4397-8841-A0D47B71E007}" type="slidenum">
              <a:rPr lang="de-DE" smtClean="0"/>
              <a:t>‹Nr.›</a:t>
            </a:fld>
            <a:endParaRPr lang="de-DE"/>
          </a:p>
        </p:txBody>
      </p:sp>
    </p:spTree>
    <p:extLst>
      <p:ext uri="{BB962C8B-B14F-4D97-AF65-F5344CB8AC3E}">
        <p14:creationId xmlns:p14="http://schemas.microsoft.com/office/powerpoint/2010/main" val="3365096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971A5C6-F1D8-4DD6-A705-601F3BE33B1A}" type="datetimeFigureOut">
              <a:rPr lang="de-DE" smtClean="0"/>
              <a:t>17.01.25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55CBD6EE-700A-4397-8841-A0D47B71E007}" type="slidenum">
              <a:rPr lang="de-DE" smtClean="0"/>
              <a:t>‹Nr.›</a:t>
            </a:fld>
            <a:endParaRPr lang="de-DE"/>
          </a:p>
        </p:txBody>
      </p:sp>
    </p:spTree>
    <p:extLst>
      <p:ext uri="{BB962C8B-B14F-4D97-AF65-F5344CB8AC3E}">
        <p14:creationId xmlns:p14="http://schemas.microsoft.com/office/powerpoint/2010/main" val="212280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A971A5C6-F1D8-4DD6-A705-601F3BE33B1A}" type="datetimeFigureOut">
              <a:rPr lang="de-DE" smtClean="0"/>
              <a:t>17.01.25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5CBD6EE-700A-4397-8841-A0D47B71E007}" type="slidenum">
              <a:rPr lang="de-DE" smtClean="0"/>
              <a:t>‹Nr.›</a:t>
            </a:fld>
            <a:endParaRPr lang="de-DE"/>
          </a:p>
        </p:txBody>
      </p:sp>
    </p:spTree>
    <p:extLst>
      <p:ext uri="{BB962C8B-B14F-4D97-AF65-F5344CB8AC3E}">
        <p14:creationId xmlns:p14="http://schemas.microsoft.com/office/powerpoint/2010/main" val="30848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A971A5C6-F1D8-4DD6-A705-601F3BE33B1A}" type="datetimeFigureOut">
              <a:rPr lang="de-DE" smtClean="0"/>
              <a:t>17.01.25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55CBD6EE-700A-4397-8841-A0D47B71E007}" type="slidenum">
              <a:rPr lang="de-DE" smtClean="0"/>
              <a:t>‹Nr.›</a:t>
            </a:fld>
            <a:endParaRPr lang="de-DE"/>
          </a:p>
        </p:txBody>
      </p:sp>
    </p:spTree>
    <p:extLst>
      <p:ext uri="{BB962C8B-B14F-4D97-AF65-F5344CB8AC3E}">
        <p14:creationId xmlns:p14="http://schemas.microsoft.com/office/powerpoint/2010/main" val="288603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fld id="{A971A5C6-F1D8-4DD6-A705-601F3BE33B1A}" type="datetimeFigureOut">
              <a:rPr lang="de-DE" smtClean="0"/>
              <a:t>17.01.25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55CBD6EE-700A-4397-8841-A0D47B71E007}" type="slidenum">
              <a:rPr lang="de-DE" smtClean="0"/>
              <a:t>‹Nr.›</a:t>
            </a:fld>
            <a:endParaRPr lang="de-DE"/>
          </a:p>
        </p:txBody>
      </p:sp>
    </p:spTree>
    <p:extLst>
      <p:ext uri="{BB962C8B-B14F-4D97-AF65-F5344CB8AC3E}">
        <p14:creationId xmlns:p14="http://schemas.microsoft.com/office/powerpoint/2010/main" val="362385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1A5C6-F1D8-4DD6-A705-601F3BE33B1A}" type="datetimeFigureOut">
              <a:rPr lang="de-DE" smtClean="0"/>
              <a:t>17.01.25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55CBD6EE-700A-4397-8841-A0D47B71E007}" type="slidenum">
              <a:rPr lang="de-DE" smtClean="0"/>
              <a:t>‹Nr.›</a:t>
            </a:fld>
            <a:endParaRPr lang="de-DE"/>
          </a:p>
        </p:txBody>
      </p:sp>
    </p:spTree>
    <p:extLst>
      <p:ext uri="{BB962C8B-B14F-4D97-AF65-F5344CB8AC3E}">
        <p14:creationId xmlns:p14="http://schemas.microsoft.com/office/powerpoint/2010/main" val="268467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A971A5C6-F1D8-4DD6-A705-601F3BE33B1A}" type="datetimeFigureOut">
              <a:rPr lang="de-DE" smtClean="0"/>
              <a:t>17.01.25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5CBD6EE-700A-4397-8841-A0D47B71E007}" type="slidenum">
              <a:rPr lang="de-DE" smtClean="0"/>
              <a:t>‹Nr.›</a:t>
            </a:fld>
            <a:endParaRPr lang="de-DE"/>
          </a:p>
        </p:txBody>
      </p:sp>
    </p:spTree>
    <p:extLst>
      <p:ext uri="{BB962C8B-B14F-4D97-AF65-F5344CB8AC3E}">
        <p14:creationId xmlns:p14="http://schemas.microsoft.com/office/powerpoint/2010/main" val="603021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A971A5C6-F1D8-4DD6-A705-601F3BE33B1A}" type="datetimeFigureOut">
              <a:rPr lang="de-DE" smtClean="0"/>
              <a:t>17.01.25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55CBD6EE-700A-4397-8841-A0D47B71E007}" type="slidenum">
              <a:rPr lang="de-DE" smtClean="0"/>
              <a:t>‹Nr.›</a:t>
            </a:fld>
            <a:endParaRPr lang="de-DE"/>
          </a:p>
        </p:txBody>
      </p:sp>
    </p:spTree>
    <p:extLst>
      <p:ext uri="{BB962C8B-B14F-4D97-AF65-F5344CB8AC3E}">
        <p14:creationId xmlns:p14="http://schemas.microsoft.com/office/powerpoint/2010/main" val="1421048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A971A5C6-F1D8-4DD6-A705-601F3BE33B1A}" type="datetimeFigureOut">
              <a:rPr lang="de-DE" smtClean="0"/>
              <a:t>17.01.25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55CBD6EE-700A-4397-8841-A0D47B71E007}" type="slidenum">
              <a:rPr lang="de-DE" smtClean="0"/>
              <a:t>‹Nr.›</a:t>
            </a:fld>
            <a:endParaRPr lang="de-DE"/>
          </a:p>
        </p:txBody>
      </p:sp>
    </p:spTree>
    <p:extLst>
      <p:ext uri="{BB962C8B-B14F-4D97-AF65-F5344CB8AC3E}">
        <p14:creationId xmlns:p14="http://schemas.microsoft.com/office/powerpoint/2010/main" val="14450794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DnDiag">
          <a:fgClr>
            <a:schemeClr val="tx2">
              <a:lumMod val="10000"/>
              <a:lumOff val="90000"/>
            </a:schemeClr>
          </a:fgClr>
          <a:bgClr>
            <a:schemeClr val="bg1"/>
          </a:bgClr>
        </a:pattFill>
        <a:effectLst/>
      </p:bgPr>
    </p:bg>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99F600E6-8574-59FD-F207-477DEC582D7C}"/>
              </a:ext>
            </a:extLst>
          </p:cNvPr>
          <p:cNvSpPr/>
          <p:nvPr/>
        </p:nvSpPr>
        <p:spPr>
          <a:xfrm>
            <a:off x="-6164" y="421179"/>
            <a:ext cx="30275213" cy="4061020"/>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e-DE"/>
          </a:p>
        </p:txBody>
      </p:sp>
      <p:pic>
        <p:nvPicPr>
          <p:cNvPr id="1026" name="Picture 2">
            <a:extLst>
              <a:ext uri="{FF2B5EF4-FFF2-40B4-BE49-F238E27FC236}">
                <a16:creationId xmlns:a16="http://schemas.microsoft.com/office/drawing/2014/main" id="{89224F34-AE26-B50D-9E5A-450102CF8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17" y="786363"/>
            <a:ext cx="3291769" cy="32917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Freiburg Uni">
            <a:extLst>
              <a:ext uri="{FF2B5EF4-FFF2-40B4-BE49-F238E27FC236}">
                <a16:creationId xmlns:a16="http://schemas.microsoft.com/office/drawing/2014/main" id="{9EBFC2FF-9DC4-9C82-D597-0717880DB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36251" y="773350"/>
            <a:ext cx="2836392" cy="3356677"/>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a:extLst>
              <a:ext uri="{FF2B5EF4-FFF2-40B4-BE49-F238E27FC236}">
                <a16:creationId xmlns:a16="http://schemas.microsoft.com/office/drawing/2014/main" id="{6BEF1360-1B4B-530B-2215-2BE0A5D8CA2F}"/>
              </a:ext>
            </a:extLst>
          </p:cNvPr>
          <p:cNvSpPr txBox="1"/>
          <p:nvPr/>
        </p:nvSpPr>
        <p:spPr>
          <a:xfrm>
            <a:off x="3801362" y="797440"/>
            <a:ext cx="22933405" cy="1754326"/>
          </a:xfrm>
          <a:prstGeom prst="rect">
            <a:avLst/>
          </a:prstGeom>
          <a:noFill/>
        </p:spPr>
        <p:txBody>
          <a:bodyPr wrap="square" rtlCol="0">
            <a:spAutoFit/>
          </a:bodyPr>
          <a:lstStyle/>
          <a:p>
            <a:pPr algn="ctr"/>
            <a:r>
              <a:rPr lang="de-DE" sz="5400" b="1" dirty="0">
                <a:solidFill>
                  <a:schemeClr val="accent1">
                    <a:lumMod val="50000"/>
                  </a:schemeClr>
                </a:solidFill>
                <a:effectLst>
                  <a:outerShdw blurRad="38100" dist="38100" dir="2700000" algn="tl">
                    <a:srgbClr val="000000">
                      <a:alpha val="43137"/>
                    </a:srgbClr>
                  </a:outerShdw>
                </a:effectLst>
                <a:latin typeface="Clear Sans" panose="020B0503030202020304" pitchFamily="34" charset="0"/>
                <a:cs typeface="Clear Sans" panose="020B0503030202020304" pitchFamily="34" charset="0"/>
              </a:rPr>
              <a:t>Meta-</a:t>
            </a:r>
            <a:r>
              <a:rPr lang="de-DE" sz="5400" b="1" dirty="0" err="1">
                <a:solidFill>
                  <a:schemeClr val="accent1">
                    <a:lumMod val="50000"/>
                  </a:schemeClr>
                </a:solidFill>
                <a:effectLst>
                  <a:outerShdw blurRad="38100" dist="38100" dir="2700000" algn="tl">
                    <a:srgbClr val="000000">
                      <a:alpha val="43137"/>
                    </a:srgbClr>
                  </a:outerShdw>
                </a:effectLst>
                <a:latin typeface="Clear Sans" panose="020B0503030202020304" pitchFamily="34" charset="0"/>
                <a:cs typeface="Clear Sans" panose="020B0503030202020304" pitchFamily="34" charset="0"/>
              </a:rPr>
              <a:t>Perception</a:t>
            </a:r>
            <a:r>
              <a:rPr lang="de-DE" sz="5400" b="1" dirty="0">
                <a:solidFill>
                  <a:schemeClr val="accent1">
                    <a:lumMod val="50000"/>
                  </a:schemeClr>
                </a:solidFill>
                <a:effectLst>
                  <a:outerShdw blurRad="38100" dist="38100" dir="2700000" algn="tl">
                    <a:srgbClr val="000000">
                      <a:alpha val="43137"/>
                    </a:srgbClr>
                  </a:outerShdw>
                </a:effectLst>
                <a:latin typeface="Clear Sans" panose="020B0503030202020304" pitchFamily="34" charset="0"/>
                <a:cs typeface="Clear Sans" panose="020B0503030202020304" pitchFamily="34" charset="0"/>
              </a:rPr>
              <a:t> trifft serielle Abhängigkeit: Wie vergangene Reize die aktuelle visuelle Entscheidung formen</a:t>
            </a:r>
            <a:endParaRPr lang="de-DE" sz="5400" b="1" dirty="0">
              <a:ln w="0"/>
              <a:solidFill>
                <a:schemeClr val="accent1">
                  <a:lumMod val="50000"/>
                </a:schemeClr>
              </a:solidFill>
              <a:effectLst>
                <a:outerShdw blurRad="38100" dist="38100" dir="2700000" algn="tl">
                  <a:srgbClr val="000000">
                    <a:alpha val="43137"/>
                  </a:srgbClr>
                </a:outerShdw>
              </a:effectLst>
              <a:latin typeface="Clear Sans" panose="020B0503030202020304" pitchFamily="34" charset="0"/>
              <a:cs typeface="Clear Sans" panose="020B0503030202020304" pitchFamily="34" charset="0"/>
            </a:endParaRPr>
          </a:p>
        </p:txBody>
      </p:sp>
      <p:cxnSp>
        <p:nvCxnSpPr>
          <p:cNvPr id="11" name="Gerader Verbinder 10">
            <a:extLst>
              <a:ext uri="{FF2B5EF4-FFF2-40B4-BE49-F238E27FC236}">
                <a16:creationId xmlns:a16="http://schemas.microsoft.com/office/drawing/2014/main" id="{F99514BE-1C9F-C090-4A19-16321FB67D88}"/>
              </a:ext>
            </a:extLst>
          </p:cNvPr>
          <p:cNvCxnSpPr>
            <a:cxnSpLocks/>
          </p:cNvCxnSpPr>
          <p:nvPr/>
        </p:nvCxnSpPr>
        <p:spPr>
          <a:xfrm>
            <a:off x="4876265" y="2653090"/>
            <a:ext cx="20864854" cy="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15" name="Textfeld 14">
            <a:extLst>
              <a:ext uri="{FF2B5EF4-FFF2-40B4-BE49-F238E27FC236}">
                <a16:creationId xmlns:a16="http://schemas.microsoft.com/office/drawing/2014/main" id="{5B6A5107-C65E-A376-5968-C3AF913D76D2}"/>
              </a:ext>
            </a:extLst>
          </p:cNvPr>
          <p:cNvSpPr txBox="1"/>
          <p:nvPr/>
        </p:nvSpPr>
        <p:spPr>
          <a:xfrm>
            <a:off x="1393718" y="2620574"/>
            <a:ext cx="27382704" cy="2554545"/>
          </a:xfrm>
          <a:prstGeom prst="rect">
            <a:avLst/>
          </a:prstGeom>
          <a:noFill/>
        </p:spPr>
        <p:txBody>
          <a:bodyPr wrap="square" lIns="91440" tIns="45720" rIns="91440" bIns="45720" rtlCol="0" anchor="t">
            <a:spAutoFit/>
          </a:bodyPr>
          <a:lstStyle/>
          <a:p>
            <a:pPr algn="ctr"/>
            <a:r>
              <a:rPr lang="de-DE" sz="3200" dirty="0">
                <a:latin typeface="Clear Sans" panose="020B0503030202020304" pitchFamily="34" charset="0"/>
                <a:cs typeface="Clear Sans" panose="020B0503030202020304" pitchFamily="34" charset="0"/>
              </a:rPr>
              <a:t>Antonia Markert, Sandra Haas &amp; Peer Graumann (Otto-Friedrich-Universität Bamberg) in Kooperation mit Ellen Joos </a:t>
            </a:r>
          </a:p>
          <a:p>
            <a:pPr algn="ctr"/>
            <a:r>
              <a:rPr lang="de-DE" sz="3200" dirty="0">
                <a:latin typeface="Clear Sans" panose="020B0503030202020304" pitchFamily="34" charset="0"/>
                <a:cs typeface="Clear Sans" panose="020B0503030202020304" pitchFamily="34" charset="0"/>
              </a:rPr>
              <a:t>(Institute </a:t>
            </a:r>
            <a:r>
              <a:rPr lang="de-DE" sz="3200" dirty="0" err="1">
                <a:latin typeface="Clear Sans" panose="020B0503030202020304" pitchFamily="34" charset="0"/>
                <a:cs typeface="Clear Sans" panose="020B0503030202020304" pitchFamily="34" charset="0"/>
              </a:rPr>
              <a:t>for</a:t>
            </a:r>
            <a:r>
              <a:rPr lang="de-DE" sz="3200" dirty="0">
                <a:latin typeface="Clear Sans" panose="020B0503030202020304" pitchFamily="34" charset="0"/>
                <a:cs typeface="Clear Sans" panose="020B0503030202020304" pitchFamily="34" charset="0"/>
              </a:rPr>
              <a:t> Frontier Areas </a:t>
            </a:r>
            <a:r>
              <a:rPr lang="de-DE" sz="3200" dirty="0" err="1">
                <a:latin typeface="Clear Sans" panose="020B0503030202020304" pitchFamily="34" charset="0"/>
                <a:cs typeface="Clear Sans" panose="020B0503030202020304" pitchFamily="34" charset="0"/>
              </a:rPr>
              <a:t>of</a:t>
            </a:r>
            <a:r>
              <a:rPr lang="de-DE" sz="3200" dirty="0">
                <a:latin typeface="Clear Sans" panose="020B0503030202020304" pitchFamily="34" charset="0"/>
                <a:cs typeface="Clear Sans" panose="020B0503030202020304" pitchFamily="34" charset="0"/>
              </a:rPr>
              <a:t> </a:t>
            </a:r>
            <a:r>
              <a:rPr lang="de-DE" sz="3200" dirty="0" err="1">
                <a:latin typeface="Clear Sans" panose="020B0503030202020304" pitchFamily="34" charset="0"/>
                <a:cs typeface="Clear Sans" panose="020B0503030202020304" pitchFamily="34" charset="0"/>
              </a:rPr>
              <a:t>Psychology</a:t>
            </a:r>
            <a:r>
              <a:rPr lang="de-DE" sz="3200" dirty="0">
                <a:latin typeface="Clear Sans" panose="020B0503030202020304" pitchFamily="34" charset="0"/>
                <a:cs typeface="Clear Sans" panose="020B0503030202020304" pitchFamily="34" charset="0"/>
              </a:rPr>
              <a:t> and Mental Health (IGPP e.V.) in Freiburg)</a:t>
            </a:r>
          </a:p>
          <a:p>
            <a:pPr algn="ctr"/>
            <a:r>
              <a:rPr lang="de-DE" sz="3200" dirty="0">
                <a:latin typeface="Clear Sans" panose="020B0503030202020304" pitchFamily="34" charset="0"/>
                <a:cs typeface="Clear Sans" panose="020B0503030202020304" pitchFamily="34" charset="0"/>
              </a:rPr>
              <a:t>Betreuer: </a:t>
            </a:r>
            <a:r>
              <a:rPr lang="de-DE" sz="3200" b="0" i="0" dirty="0">
                <a:effectLst/>
                <a:latin typeface="Clear Sans" panose="020B0503030202020304" pitchFamily="34" charset="0"/>
                <a:cs typeface="Clear Sans" panose="020B0503030202020304" pitchFamily="34" charset="0"/>
              </a:rPr>
              <a:t>Dr. Alexander (Sasha) </a:t>
            </a:r>
            <a:r>
              <a:rPr lang="de-DE" sz="3200" b="0" i="0" dirty="0" err="1">
                <a:effectLst/>
                <a:latin typeface="Clear Sans" panose="020B0503030202020304" pitchFamily="34" charset="0"/>
                <a:cs typeface="Clear Sans" panose="020B0503030202020304" pitchFamily="34" charset="0"/>
              </a:rPr>
              <a:t>Pastukhov</a:t>
            </a:r>
            <a:r>
              <a:rPr lang="de-DE" sz="3200" b="0" i="0" dirty="0">
                <a:effectLst/>
                <a:latin typeface="Clear Sans" panose="020B0503030202020304" pitchFamily="34" charset="0"/>
                <a:cs typeface="Clear Sans" panose="020B0503030202020304" pitchFamily="34" charset="0"/>
              </a:rPr>
              <a:t> (</a:t>
            </a:r>
            <a:r>
              <a:rPr lang="en-US" sz="3200" b="0" i="0" dirty="0">
                <a:effectLst/>
                <a:latin typeface="Clear Sans" panose="020B0503030202020304" pitchFamily="34" charset="0"/>
                <a:cs typeface="Clear Sans" panose="020B0503030202020304" pitchFamily="34" charset="0"/>
              </a:rPr>
              <a:t>Department of General Psychology and Methodology, Otto-Friedrich-Universität)</a:t>
            </a:r>
            <a:endParaRPr lang="de-DE" sz="3200" b="0" i="0" dirty="0">
              <a:effectLst/>
              <a:latin typeface="Clear Sans" panose="020B0503030202020304" pitchFamily="34" charset="0"/>
              <a:cs typeface="Clear Sans" panose="020B0503030202020304" pitchFamily="34" charset="0"/>
            </a:endParaRPr>
          </a:p>
          <a:p>
            <a:pPr algn="ctr"/>
            <a:endParaRPr lang="de-DE" sz="3200" dirty="0">
              <a:latin typeface="Clear Sans" panose="020B0503030202020304" pitchFamily="34" charset="0"/>
              <a:cs typeface="Clear Sans" panose="020B0503030202020304" pitchFamily="34" charset="0"/>
            </a:endParaRPr>
          </a:p>
          <a:p>
            <a:r>
              <a:rPr lang="de-DE" sz="3200" dirty="0">
                <a:solidFill>
                  <a:schemeClr val="bg1">
                    <a:lumMod val="49000"/>
                  </a:schemeClr>
                </a:solidFill>
                <a:latin typeface="Clear Sans"/>
              </a:rPr>
              <a:t>                     </a:t>
            </a:r>
            <a:r>
              <a:rPr lang="de-DE" sz="1200" dirty="0">
                <a:solidFill>
                  <a:srgbClr val="6D6D6D"/>
                </a:solidFill>
                <a:ea typeface="+mn-lt"/>
                <a:cs typeface="+mn-lt"/>
              </a:rPr>
              <a:t> </a:t>
            </a:r>
            <a:r>
              <a:rPr lang="de-DE" sz="3200" dirty="0">
                <a:solidFill>
                  <a:schemeClr val="bg1">
                    <a:lumMod val="49000"/>
                  </a:schemeClr>
                </a:solidFill>
                <a:latin typeface="Clear Sans"/>
              </a:rPr>
              <a:t>            </a:t>
            </a:r>
          </a:p>
        </p:txBody>
      </p:sp>
      <p:grpSp>
        <p:nvGrpSpPr>
          <p:cNvPr id="3" name="Gruppieren 2">
            <a:extLst>
              <a:ext uri="{FF2B5EF4-FFF2-40B4-BE49-F238E27FC236}">
                <a16:creationId xmlns:a16="http://schemas.microsoft.com/office/drawing/2014/main" id="{D9B2F185-6F16-25B1-F558-7CBB42F775F4}"/>
              </a:ext>
            </a:extLst>
          </p:cNvPr>
          <p:cNvGrpSpPr/>
          <p:nvPr/>
        </p:nvGrpSpPr>
        <p:grpSpPr>
          <a:xfrm>
            <a:off x="309879" y="4482199"/>
            <a:ext cx="30165879" cy="32101095"/>
            <a:chOff x="140965" y="4828304"/>
            <a:chExt cx="30165879" cy="32101095"/>
          </a:xfrm>
        </p:grpSpPr>
        <p:sp>
          <p:nvSpPr>
            <p:cNvPr id="21" name="Textfeld 20">
              <a:extLst>
                <a:ext uri="{FF2B5EF4-FFF2-40B4-BE49-F238E27FC236}">
                  <a16:creationId xmlns:a16="http://schemas.microsoft.com/office/drawing/2014/main" id="{74386E2F-2E27-B4C0-32DC-C088D754CEC2}"/>
                </a:ext>
              </a:extLst>
            </p:cNvPr>
            <p:cNvSpPr txBox="1"/>
            <p:nvPr/>
          </p:nvSpPr>
          <p:spPr>
            <a:xfrm>
              <a:off x="370944" y="4828304"/>
              <a:ext cx="29935900" cy="32101095"/>
            </a:xfrm>
            <a:prstGeom prst="rect">
              <a:avLst/>
            </a:prstGeom>
            <a:noFill/>
          </p:spPr>
          <p:txBody>
            <a:bodyPr wrap="square" lIns="91440" tIns="45720" rIns="91440" bIns="45720" anchor="t">
              <a:spAutoFit/>
            </a:bodyPr>
            <a:lstStyle/>
            <a:p>
              <a:pPr algn="ctr"/>
              <a:endParaRPr lang="de-DE" sz="800" b="1" u="sng">
                <a:ln w="0"/>
                <a:solidFill>
                  <a:schemeClr val="accent1">
                    <a:lumMod val="50000"/>
                  </a:schemeClr>
                </a:solidFill>
                <a:latin typeface="Clear Sans"/>
                <a:cs typeface="Clear Sans" panose="020B0503030202020304" pitchFamily="34" charset="0"/>
              </a:endParaRPr>
            </a:p>
            <a:p>
              <a:pPr algn="ctr"/>
              <a:endParaRPr lang="de-DE" sz="4400" b="1" u="sng">
                <a:solidFill>
                  <a:schemeClr val="accent1">
                    <a:lumMod val="50000"/>
                  </a:schemeClr>
                </a:solidFill>
                <a:latin typeface="Clear Sans"/>
                <a:cs typeface="Clear Sans" panose="020B0503030202020304" pitchFamily="34" charset="0"/>
              </a:endParaRPr>
            </a:p>
            <a:p>
              <a:pPr algn="ctr"/>
              <a:endParaRPr lang="de-DE" sz="4400" b="1" u="sng">
                <a:solidFill>
                  <a:schemeClr val="accent1">
                    <a:lumMod val="50000"/>
                  </a:schemeClr>
                </a:solidFill>
                <a:latin typeface="Clear Sans"/>
                <a:cs typeface="Clear Sans" panose="020B0503030202020304" pitchFamily="34" charset="0"/>
              </a:endParaRPr>
            </a:p>
            <a:p>
              <a:pPr algn="ctr"/>
              <a:endParaRPr lang="de-DE" sz="4400" b="1" u="sng">
                <a:solidFill>
                  <a:schemeClr val="accent1">
                    <a:lumMod val="50000"/>
                  </a:schemeClr>
                </a:solidFill>
                <a:latin typeface="Clear Sans"/>
                <a:cs typeface="Clear Sans" panose="020B0503030202020304" pitchFamily="34" charset="0"/>
              </a:endParaRPr>
            </a:p>
            <a:p>
              <a:pPr algn="ctr"/>
              <a:endParaRPr lang="de-DE" sz="4400" b="1" u="sng">
                <a:solidFill>
                  <a:schemeClr val="accent1">
                    <a:lumMod val="50000"/>
                  </a:schemeClr>
                </a:solidFill>
                <a:latin typeface="Clear Sans"/>
                <a:cs typeface="Clear Sans" panose="020B0503030202020304" pitchFamily="34" charset="0"/>
              </a:endParaRPr>
            </a:p>
            <a:p>
              <a:pPr algn="just"/>
              <a:endParaRPr lang="de-DE" sz="4400" b="1" u="sng">
                <a:solidFill>
                  <a:schemeClr val="accent1">
                    <a:lumMod val="50000"/>
                  </a:schemeClr>
                </a:solidFill>
                <a:latin typeface="Clear Sans"/>
              </a:endParaRPr>
            </a:p>
            <a:p>
              <a:r>
                <a:rPr lang="de-DE" sz="3200" b="1">
                  <a:latin typeface="Clear Sans"/>
                </a:rPr>
                <a:t>																																		</a:t>
              </a:r>
            </a:p>
            <a:p>
              <a:endParaRPr lang="de-DE" sz="3200" b="1">
                <a:solidFill>
                  <a:schemeClr val="tx1"/>
                </a:solidFill>
                <a:latin typeface="Clear Sans"/>
              </a:endParaRPr>
            </a:p>
            <a:p>
              <a:endParaRPr lang="de-DE" sz="3200" b="1">
                <a:latin typeface="Clear Sans"/>
              </a:endParaRPr>
            </a:p>
            <a:p>
              <a:endParaRPr lang="de-DE" sz="3200" b="1">
                <a:latin typeface="Clear Sans"/>
              </a:endParaRPr>
            </a:p>
            <a:p>
              <a:endParaRPr lang="de-DE" sz="3200" b="1">
                <a:latin typeface="Clear Sans"/>
              </a:endParaRPr>
            </a:p>
            <a:p>
              <a:endParaRPr lang="de-DE" sz="3200" b="1">
                <a:latin typeface="Clear Sans"/>
              </a:endParaRPr>
            </a:p>
            <a:p>
              <a:endParaRPr lang="de-DE" sz="3200" b="1">
                <a:latin typeface="Clear Sans"/>
              </a:endParaRPr>
            </a:p>
            <a:p>
              <a:endParaRPr lang="de-DE" sz="3200" b="1">
                <a:latin typeface="Clear Sans"/>
              </a:endParaRPr>
            </a:p>
            <a:p>
              <a:endParaRPr lang="de-DE" sz="3200" b="1">
                <a:latin typeface="Clear Sans"/>
              </a:endParaRPr>
            </a:p>
            <a:p>
              <a:endParaRPr lang="de-DE" sz="3200" b="1">
                <a:solidFill>
                  <a:schemeClr val="tx1"/>
                </a:solidFill>
                <a:latin typeface="Clear Sans"/>
              </a:endParaRPr>
            </a:p>
            <a:p>
              <a:endParaRPr lang="de-DE" sz="3200" b="1">
                <a:solidFill>
                  <a:srgbClr val="000000"/>
                </a:solidFill>
                <a:latin typeface="Clear Sans"/>
                <a:cs typeface="Clear Sans" panose="020B0503030202020304" pitchFamily="34" charset="0"/>
              </a:endParaRPr>
            </a:p>
            <a:p>
              <a:r>
                <a:rPr lang="de-DE" sz="3200" b="1">
                  <a:solidFill>
                    <a:srgbClr val="000000"/>
                  </a:solidFill>
                  <a:latin typeface="Clear Sans"/>
                  <a:cs typeface="Clear Sans" panose="020B0503030202020304" pitchFamily="34" charset="0"/>
                </a:rPr>
                <a:t>Hypothesen:</a:t>
              </a:r>
            </a:p>
            <a:p>
              <a:endParaRPr lang="de-DE" sz="3200">
                <a:solidFill>
                  <a:srgbClr val="000000"/>
                </a:solidFill>
                <a:latin typeface="Clear Sans"/>
                <a:cs typeface="Clear Sans" panose="020B0503030202020304" pitchFamily="34" charset="0"/>
              </a:endParaRPr>
            </a:p>
            <a:p>
              <a:endParaRPr lang="de-DE" sz="3200">
                <a:solidFill>
                  <a:srgbClr val="000000"/>
                </a:solidFill>
                <a:latin typeface="Clear Sans"/>
                <a:cs typeface="Clear Sans" panose="020B0503030202020304" pitchFamily="34" charset="0"/>
              </a:endParaRPr>
            </a:p>
            <a:p>
              <a:endParaRPr lang="de-DE" sz="3200">
                <a:solidFill>
                  <a:srgbClr val="000000"/>
                </a:solidFill>
                <a:latin typeface="Clear Sans"/>
                <a:cs typeface="Clear Sans" panose="020B0503030202020304" pitchFamily="34" charset="0"/>
              </a:endParaRPr>
            </a:p>
            <a:p>
              <a:endParaRPr lang="de-DE" sz="3200">
                <a:solidFill>
                  <a:srgbClr val="000000"/>
                </a:solidFill>
                <a:latin typeface="Clear Sans"/>
                <a:cs typeface="Clear Sans" panose="020B0503030202020304" pitchFamily="34" charset="0"/>
              </a:endParaRPr>
            </a:p>
            <a:p>
              <a:endParaRPr lang="de-DE" sz="3200">
                <a:solidFill>
                  <a:srgbClr val="000000"/>
                </a:solidFill>
                <a:latin typeface="Clear Sans"/>
                <a:cs typeface="Clear Sans" panose="020B0503030202020304" pitchFamily="34" charset="0"/>
              </a:endParaRPr>
            </a:p>
            <a:p>
              <a:endParaRPr lang="de-DE" sz="3200">
                <a:solidFill>
                  <a:srgbClr val="000000"/>
                </a:solidFill>
                <a:latin typeface="Clear Sans"/>
                <a:cs typeface="Clear Sans" panose="020B0503030202020304" pitchFamily="34" charset="0"/>
              </a:endParaRPr>
            </a:p>
            <a:p>
              <a:endParaRPr lang="de-DE" sz="3200">
                <a:solidFill>
                  <a:srgbClr val="000000"/>
                </a:solidFill>
                <a:latin typeface="Clear Sans"/>
                <a:cs typeface="Clear Sans" panose="020B0503030202020304" pitchFamily="34" charset="0"/>
              </a:endParaRPr>
            </a:p>
            <a:p>
              <a:endParaRPr lang="de-DE" sz="3200">
                <a:solidFill>
                  <a:srgbClr val="000000"/>
                </a:solidFill>
                <a:latin typeface="Clear Sans"/>
                <a:cs typeface="Clear Sans" panose="020B0503030202020304" pitchFamily="34" charset="0"/>
              </a:endParaRPr>
            </a:p>
            <a:p>
              <a:endParaRPr lang="de-DE" sz="3200">
                <a:solidFill>
                  <a:srgbClr val="000000"/>
                </a:solidFill>
                <a:latin typeface="Clear Sans"/>
                <a:cs typeface="Clear Sans" panose="020B0503030202020304" pitchFamily="34" charset="0"/>
              </a:endParaRPr>
            </a:p>
            <a:p>
              <a:endParaRPr lang="de-DE" sz="3200">
                <a:solidFill>
                  <a:srgbClr val="000000"/>
                </a:solidFill>
                <a:latin typeface="Clear Sans"/>
                <a:cs typeface="Clear Sans" panose="020B0503030202020304" pitchFamily="34" charset="0"/>
              </a:endParaRPr>
            </a:p>
            <a:p>
              <a:endParaRPr lang="de-DE" sz="3200">
                <a:solidFill>
                  <a:srgbClr val="000000"/>
                </a:solidFill>
                <a:latin typeface="Clear Sans"/>
                <a:cs typeface="Clear Sans" panose="020B0503030202020304" pitchFamily="34" charset="0"/>
              </a:endParaRPr>
            </a:p>
            <a:p>
              <a:endParaRPr lang="de-DE" sz="5400" b="1" u="sng">
                <a:solidFill>
                  <a:schemeClr val="accent1">
                    <a:lumMod val="50000"/>
                  </a:schemeClr>
                </a:solidFill>
                <a:latin typeface="Clear Sans"/>
                <a:cs typeface="Clear Sans" panose="020B0503030202020304" pitchFamily="34" charset="0"/>
              </a:endParaRPr>
            </a:p>
            <a:p>
              <a:pPr algn="ctr"/>
              <a:endParaRPr lang="de-DE" sz="5400" b="1" u="sng">
                <a:solidFill>
                  <a:schemeClr val="accent1">
                    <a:lumMod val="50000"/>
                  </a:schemeClr>
                </a:solidFill>
                <a:latin typeface="Clear Sans"/>
                <a:cs typeface="Clear Sans" panose="020B0503030202020304" pitchFamily="34" charset="0"/>
              </a:endParaRPr>
            </a:p>
            <a:p>
              <a:pPr algn="ctr"/>
              <a:endParaRPr lang="de-DE" sz="5400" b="1" u="sng">
                <a:solidFill>
                  <a:schemeClr val="accent1">
                    <a:lumMod val="50000"/>
                  </a:schemeClr>
                </a:solidFill>
                <a:latin typeface="Clear Sans"/>
                <a:cs typeface="Clear Sans" panose="020B0503030202020304" pitchFamily="34" charset="0"/>
              </a:endParaRPr>
            </a:p>
            <a:p>
              <a:pPr algn="ctr"/>
              <a:endParaRPr lang="de-DE" sz="5400" b="1" u="sng">
                <a:solidFill>
                  <a:schemeClr val="accent1">
                    <a:lumMod val="50000"/>
                  </a:schemeClr>
                </a:solidFill>
                <a:latin typeface="Clear Sans"/>
                <a:cs typeface="Clear Sans" panose="020B0503030202020304" pitchFamily="34" charset="0"/>
              </a:endParaRPr>
            </a:p>
            <a:p>
              <a:pPr algn="ctr"/>
              <a:endParaRPr lang="de-DE" sz="5400" b="1" u="sng">
                <a:solidFill>
                  <a:schemeClr val="accent1">
                    <a:lumMod val="50000"/>
                  </a:schemeClr>
                </a:solidFill>
                <a:latin typeface="Clear Sans"/>
                <a:cs typeface="Clear Sans" panose="020B0503030202020304" pitchFamily="34" charset="0"/>
              </a:endParaRPr>
            </a:p>
            <a:p>
              <a:pPr algn="ctr"/>
              <a:endParaRPr lang="de-DE" sz="5400" b="1" u="sng">
                <a:solidFill>
                  <a:schemeClr val="accent1">
                    <a:lumMod val="50000"/>
                  </a:schemeClr>
                </a:solidFill>
                <a:latin typeface="Clear Sans"/>
                <a:cs typeface="Clear Sans" panose="020B0503030202020304" pitchFamily="34" charset="0"/>
              </a:endParaRPr>
            </a:p>
            <a:p>
              <a:pPr algn="ctr"/>
              <a:endParaRPr lang="de-DE" sz="3200">
                <a:latin typeface="Clear Sans"/>
              </a:endParaRPr>
            </a:p>
            <a:p>
              <a:endParaRPr lang="de-DE" sz="3200">
                <a:latin typeface="Clear Sans"/>
              </a:endParaRPr>
            </a:p>
            <a:p>
              <a:endParaRPr lang="de-DE" sz="3200">
                <a:latin typeface="Clear Sans"/>
              </a:endParaRPr>
            </a:p>
            <a:p>
              <a:endParaRPr lang="de-DE" sz="3200">
                <a:latin typeface="Clear Sans"/>
              </a:endParaRPr>
            </a:p>
            <a:p>
              <a:endParaRPr lang="de-DE" sz="3200">
                <a:latin typeface="Clear Sans"/>
              </a:endParaRPr>
            </a:p>
            <a:p>
              <a:endParaRPr lang="de-DE" sz="3200">
                <a:latin typeface="Clear Sans"/>
              </a:endParaRPr>
            </a:p>
            <a:p>
              <a:endParaRPr lang="de-DE" sz="3200">
                <a:latin typeface="Clear Sans"/>
              </a:endParaRPr>
            </a:p>
            <a:p>
              <a:endParaRPr lang="de-DE" sz="3200">
                <a:latin typeface="Clear Sans"/>
              </a:endParaRPr>
            </a:p>
            <a:p>
              <a:endParaRPr lang="de-DE" sz="3200">
                <a:latin typeface="Clear Sans"/>
              </a:endParaRPr>
            </a:p>
            <a:p>
              <a:endParaRPr lang="de-DE" sz="4400">
                <a:solidFill>
                  <a:schemeClr val="accent1">
                    <a:lumMod val="50000"/>
                  </a:schemeClr>
                </a:solidFill>
                <a:latin typeface="Clear Sans"/>
              </a:endParaRPr>
            </a:p>
            <a:p>
              <a:endParaRPr lang="de-DE" sz="4400">
                <a:solidFill>
                  <a:schemeClr val="accent1">
                    <a:lumMod val="50000"/>
                  </a:schemeClr>
                </a:solidFill>
                <a:latin typeface="Clear Sans"/>
              </a:endParaRPr>
            </a:p>
            <a:p>
              <a:pPr algn="ctr"/>
              <a:endParaRPr lang="de-DE" sz="4400" b="1" u="sng">
                <a:solidFill>
                  <a:schemeClr val="accent1">
                    <a:lumMod val="50000"/>
                  </a:schemeClr>
                </a:solidFill>
                <a:latin typeface="Clear Sans"/>
              </a:endParaRPr>
            </a:p>
            <a:p>
              <a:pPr algn="ctr"/>
              <a:endParaRPr lang="de-DE" sz="4400" b="1" u="sng">
                <a:solidFill>
                  <a:schemeClr val="accent1">
                    <a:lumMod val="50000"/>
                  </a:schemeClr>
                </a:solidFill>
                <a:latin typeface="Clear Sans"/>
              </a:endParaRPr>
            </a:p>
            <a:p>
              <a:pPr algn="ctr"/>
              <a:endParaRPr lang="de-DE" sz="4400" b="1" u="sng">
                <a:solidFill>
                  <a:schemeClr val="accent1">
                    <a:lumMod val="50000"/>
                  </a:schemeClr>
                </a:solidFill>
                <a:latin typeface="Clear Sans"/>
              </a:endParaRPr>
            </a:p>
            <a:p>
              <a:pPr algn="ctr"/>
              <a:endParaRPr lang="de-DE" sz="4400" b="1" u="sng">
                <a:solidFill>
                  <a:schemeClr val="accent1">
                    <a:lumMod val="50000"/>
                  </a:schemeClr>
                </a:solidFill>
                <a:latin typeface="Clear Sans"/>
              </a:endParaRPr>
            </a:p>
            <a:p>
              <a:pPr algn="ctr"/>
              <a:endParaRPr lang="de-DE" sz="4400" b="1" u="sng">
                <a:solidFill>
                  <a:schemeClr val="tx2"/>
                </a:solidFill>
                <a:latin typeface="Clear Sans"/>
              </a:endParaRPr>
            </a:p>
            <a:p>
              <a:pPr algn="ctr"/>
              <a:endParaRPr lang="de-DE" sz="4400" b="1" u="sng">
                <a:solidFill>
                  <a:schemeClr val="tx2"/>
                </a:solidFill>
                <a:latin typeface="Clear Sans"/>
              </a:endParaRPr>
            </a:p>
            <a:p>
              <a:pPr algn="ctr"/>
              <a:endParaRPr lang="de-DE" sz="4400" b="1" u="sng">
                <a:solidFill>
                  <a:schemeClr val="tx2"/>
                </a:solidFill>
                <a:latin typeface="Clear Sans"/>
              </a:endParaRPr>
            </a:p>
            <a:p>
              <a:pPr algn="ctr"/>
              <a:endParaRPr lang="de-DE" sz="4400" b="1" u="sng">
                <a:solidFill>
                  <a:schemeClr val="tx2"/>
                </a:solidFill>
                <a:latin typeface="Clear Sans"/>
              </a:endParaRPr>
            </a:p>
          </p:txBody>
        </p:sp>
        <p:grpSp>
          <p:nvGrpSpPr>
            <p:cNvPr id="2" name="Gruppieren 1">
              <a:extLst>
                <a:ext uri="{FF2B5EF4-FFF2-40B4-BE49-F238E27FC236}">
                  <a16:creationId xmlns:a16="http://schemas.microsoft.com/office/drawing/2014/main" id="{40044CA6-34BE-D00B-AF2D-8FC0971B2809}"/>
                </a:ext>
              </a:extLst>
            </p:cNvPr>
            <p:cNvGrpSpPr/>
            <p:nvPr/>
          </p:nvGrpSpPr>
          <p:grpSpPr>
            <a:xfrm>
              <a:off x="140965" y="15636800"/>
              <a:ext cx="29633090" cy="19949523"/>
              <a:chOff x="118548" y="17008400"/>
              <a:chExt cx="29633090" cy="19949523"/>
            </a:xfrm>
          </p:grpSpPr>
          <p:sp>
            <p:nvSpPr>
              <p:cNvPr id="22" name="Rechteck 21">
                <a:extLst>
                  <a:ext uri="{FF2B5EF4-FFF2-40B4-BE49-F238E27FC236}">
                    <a16:creationId xmlns:a16="http://schemas.microsoft.com/office/drawing/2014/main" id="{306B0365-486C-AC9B-95B5-FF5FF70D9616}"/>
                  </a:ext>
                </a:extLst>
              </p:cNvPr>
              <p:cNvSpPr/>
              <p:nvPr/>
            </p:nvSpPr>
            <p:spPr>
              <a:xfrm>
                <a:off x="118548" y="17008400"/>
                <a:ext cx="29632185" cy="10692277"/>
              </a:xfrm>
              <a:prstGeom prst="rect">
                <a:avLst/>
              </a:prstGeom>
              <a:solidFill>
                <a:srgbClr val="CDE1F3"/>
              </a:solidFill>
              <a:ln>
                <a:noFill/>
              </a:ln>
            </p:spPr>
            <p:style>
              <a:lnRef idx="2">
                <a:schemeClr val="accent4"/>
              </a:lnRef>
              <a:fillRef idx="1">
                <a:schemeClr val="lt1"/>
              </a:fillRef>
              <a:effectRef idx="0">
                <a:schemeClr val="accent4"/>
              </a:effectRef>
              <a:fontRef idx="minor">
                <a:schemeClr val="dk1"/>
              </a:fontRef>
            </p:style>
            <p:txBody>
              <a:bodyPr rtlCol="0" anchor="ctr"/>
              <a:lstStyle/>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p:txBody>
          </p:sp>
          <p:sp>
            <p:nvSpPr>
              <p:cNvPr id="13" name="Textfeld 12">
                <a:extLst>
                  <a:ext uri="{FF2B5EF4-FFF2-40B4-BE49-F238E27FC236}">
                    <a16:creationId xmlns:a16="http://schemas.microsoft.com/office/drawing/2014/main" id="{2CEB65E9-54F8-8C8B-C491-9CF6555A1F0E}"/>
                  </a:ext>
                </a:extLst>
              </p:cNvPr>
              <p:cNvSpPr txBox="1"/>
              <p:nvPr/>
            </p:nvSpPr>
            <p:spPr>
              <a:xfrm>
                <a:off x="15401924" y="20821650"/>
                <a:ext cx="8924925" cy="369332"/>
              </a:xfrm>
              <a:prstGeom prst="rect">
                <a:avLst/>
              </a:prstGeom>
              <a:noFill/>
            </p:spPr>
            <p:txBody>
              <a:bodyPr wrap="square" rtlCol="0">
                <a:spAutoFit/>
              </a:bodyPr>
              <a:lstStyle/>
              <a:p>
                <a:endParaRPr lang="de-DE"/>
              </a:p>
            </p:txBody>
          </p:sp>
          <p:sp>
            <p:nvSpPr>
              <p:cNvPr id="25" name="Rechteck 24">
                <a:extLst>
                  <a:ext uri="{FF2B5EF4-FFF2-40B4-BE49-F238E27FC236}">
                    <a16:creationId xmlns:a16="http://schemas.microsoft.com/office/drawing/2014/main" id="{3FD367A7-CC6F-2785-597A-6B83E179FDF8}"/>
                  </a:ext>
                </a:extLst>
              </p:cNvPr>
              <p:cNvSpPr/>
              <p:nvPr/>
            </p:nvSpPr>
            <p:spPr>
              <a:xfrm>
                <a:off x="126117" y="27287339"/>
                <a:ext cx="29625521" cy="9670584"/>
              </a:xfrm>
              <a:prstGeom prst="rect">
                <a:avLst/>
              </a:prstGeom>
              <a:solidFill>
                <a:srgbClr val="96D3EE"/>
              </a:solidFill>
              <a:ln>
                <a:noFill/>
              </a:ln>
            </p:spPr>
            <p:style>
              <a:lnRef idx="2">
                <a:schemeClr val="accent4"/>
              </a:lnRef>
              <a:fillRef idx="1">
                <a:schemeClr val="lt1"/>
              </a:fillRef>
              <a:effectRef idx="0">
                <a:schemeClr val="accent4"/>
              </a:effectRef>
              <a:fontRef idx="minor">
                <a:schemeClr val="dk1"/>
              </a:fontRef>
            </p:style>
            <p:txBody>
              <a:bodyPr rtlCol="0" anchor="ctr"/>
              <a:lstStyle/>
              <a:p>
                <a:endParaRPr lang="de-DE" sz="3200" b="1">
                  <a:solidFill>
                    <a:srgbClr val="000000"/>
                  </a:solidFill>
                  <a:latin typeface="Clear Sans"/>
                  <a:cs typeface="Clear Sans" panose="020B0503030202020304" pitchFamily="34" charset="0"/>
                </a:endParaRPr>
              </a:p>
              <a:p>
                <a:endParaRPr lang="de-DE" sz="3200" b="1">
                  <a:solidFill>
                    <a:srgbClr val="000000"/>
                  </a:solidFill>
                  <a:latin typeface="Clear Sans"/>
                  <a:cs typeface="Clear Sans" panose="020B0503030202020304" pitchFamily="34" charset="0"/>
                </a:endParaRPr>
              </a:p>
              <a:p>
                <a:endParaRPr lang="de-DE" sz="3200" b="1">
                  <a:solidFill>
                    <a:srgbClr val="000000"/>
                  </a:solidFill>
                  <a:latin typeface="Clear Sans"/>
                  <a:cs typeface="Clear Sans" panose="020B0503030202020304" pitchFamily="34" charset="0"/>
                </a:endParaRPr>
              </a:p>
              <a:p>
                <a:endParaRPr lang="de-DE" sz="3200" b="1">
                  <a:solidFill>
                    <a:srgbClr val="000000"/>
                  </a:solidFill>
                  <a:latin typeface="Clear Sans"/>
                  <a:cs typeface="Clear Sans" panose="020B0503030202020304" pitchFamily="34" charset="0"/>
                </a:endParaRPr>
              </a:p>
              <a:p>
                <a:endParaRPr lang="de-DE" sz="3200" b="1">
                  <a:solidFill>
                    <a:srgbClr val="000000"/>
                  </a:solidFill>
                  <a:latin typeface="Clear Sans"/>
                  <a:cs typeface="Clear Sans" panose="020B0503030202020304" pitchFamily="34" charset="0"/>
                </a:endParaRPr>
              </a:p>
              <a:p>
                <a:endParaRPr lang="de-DE" sz="3200" b="1">
                  <a:solidFill>
                    <a:srgbClr val="000000"/>
                  </a:solidFill>
                  <a:latin typeface="Clear Sans"/>
                  <a:cs typeface="Clear Sans" panose="020B0503030202020304" pitchFamily="34" charset="0"/>
                </a:endParaRPr>
              </a:p>
              <a:p>
                <a:r>
                  <a:rPr lang="de-DE" sz="3200" b="1">
                    <a:solidFill>
                      <a:srgbClr val="000000"/>
                    </a:solidFill>
                    <a:latin typeface="Clear Sans"/>
                    <a:cs typeface="Clear Sans" panose="020B0503030202020304" pitchFamily="34" charset="0"/>
                  </a:rPr>
                  <a:t>     H3b: </a:t>
                </a:r>
                <a:r>
                  <a:rPr lang="de-DE" sz="3200">
                    <a:solidFill>
                      <a:srgbClr val="000000"/>
                    </a:solidFill>
                    <a:latin typeface="Clear Sans"/>
                    <a:cs typeface="Clear Sans" panose="020B0503030202020304" pitchFamily="34" charset="0"/>
                  </a:rPr>
                  <a:t>SA bei Kontrast von 4 % &gt;  SA bei Kontrast von 8 % &gt;  SA bei Kontrast von 24 %</a:t>
                </a:r>
              </a:p>
              <a:p>
                <a:r>
                  <a:rPr lang="de-DE" sz="3200">
                    <a:latin typeface="Clear Sans" panose="020B0503030202020304" pitchFamily="34" charset="0"/>
                    <a:cs typeface="Clear Sans" panose="020B0503030202020304" pitchFamily="34" charset="0"/>
                  </a:rPr>
                  <a:t>Der Effekt der seriellen Abhängigkeit sollte bei einem Kontrast von 4 % stärker ausgeprägt sein als bei 8 %, und bei 8 % stärker als bei 24 %.</a:t>
                </a:r>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solidFill>
                    <a:srgbClr val="000000"/>
                  </a:solidFill>
                  <a:latin typeface="Clear Sans" panose="020B0503030202020304" pitchFamily="34" charset="0"/>
                  <a:cs typeface="Clear Sans" panose="020B0503030202020304" pitchFamily="34" charset="0"/>
                </a:endParaRPr>
              </a:p>
              <a:p>
                <a:endParaRPr lang="de-DE" sz="3200">
                  <a:latin typeface="Clear Sans" panose="020B0503030202020304" pitchFamily="34" charset="0"/>
                  <a:cs typeface="Clear Sans" panose="020B0503030202020304" pitchFamily="34" charset="0"/>
                </a:endParaRPr>
              </a:p>
            </p:txBody>
          </p:sp>
        </p:grpSp>
      </p:grpSp>
      <p:sp>
        <p:nvSpPr>
          <p:cNvPr id="35" name="Textfeld 34">
            <a:extLst>
              <a:ext uri="{FF2B5EF4-FFF2-40B4-BE49-F238E27FC236}">
                <a16:creationId xmlns:a16="http://schemas.microsoft.com/office/drawing/2014/main" id="{830042E1-3928-AD4F-DE5C-A6E63C49E638}"/>
              </a:ext>
            </a:extLst>
          </p:cNvPr>
          <p:cNvSpPr txBox="1"/>
          <p:nvPr/>
        </p:nvSpPr>
        <p:spPr>
          <a:xfrm>
            <a:off x="15115533" y="35176467"/>
            <a:ext cx="14859994" cy="4524315"/>
          </a:xfrm>
          <a:prstGeom prst="rect">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endParaRPr lang="de-DE" sz="2000" b="1" u="sng">
              <a:solidFill>
                <a:schemeClr val="tx2"/>
              </a:solidFill>
              <a:latin typeface="Clear Sans"/>
            </a:endParaRPr>
          </a:p>
          <a:p>
            <a:pPr algn="ctr"/>
            <a:r>
              <a:rPr lang="de-DE" sz="4400" b="1" u="sng">
                <a:solidFill>
                  <a:schemeClr val="tx2"/>
                </a:solidFill>
                <a:latin typeface="Clear Sans"/>
              </a:rPr>
              <a:t>Limitationen</a:t>
            </a:r>
          </a:p>
          <a:p>
            <a:pPr algn="ctr"/>
            <a:r>
              <a:rPr lang="de-DE" sz="3200">
                <a:solidFill>
                  <a:schemeClr val="tx2"/>
                </a:solidFill>
                <a:latin typeface="Clear Sans"/>
              </a:rPr>
              <a:t>Die Kontrastunterschiede im Experiment könnten zu gering sein</a:t>
            </a:r>
          </a:p>
          <a:p>
            <a:pPr algn="ctr"/>
            <a:r>
              <a:rPr lang="de-DE" sz="3200">
                <a:solidFill>
                  <a:schemeClr val="tx2"/>
                </a:solidFill>
                <a:latin typeface="Clear Sans"/>
              </a:rPr>
              <a:t>Passive Wahrnehmung könnte evtl. gar nicht mit Meta-Perception zusammenhängen  </a:t>
            </a:r>
          </a:p>
          <a:p>
            <a:pPr algn="ctr"/>
            <a:r>
              <a:rPr lang="de-DE" sz="3200">
                <a:solidFill>
                  <a:schemeClr val="tx2"/>
                </a:solidFill>
                <a:latin typeface="Clear Sans"/>
                <a:sym typeface="Wingdings" pitchFamily="2" charset="2"/>
              </a:rPr>
              <a:t> </a:t>
            </a:r>
            <a:r>
              <a:rPr lang="de-DE" sz="3200">
                <a:solidFill>
                  <a:schemeClr val="tx2"/>
                </a:solidFill>
                <a:latin typeface="Clear Sans"/>
              </a:rPr>
              <a:t>Aktive Komponente fehlt im Experiment (Versuchspersonen mussten die Orientierung des vorherigen Stimulus nicht nach jedem Stimulus einstellen)</a:t>
            </a:r>
          </a:p>
          <a:p>
            <a:pPr marL="457200" indent="-457200" algn="ctr">
              <a:buFont typeface="Wingdings" panose="05000000000000000000" pitchFamily="2" charset="2"/>
              <a:buChar char="Ø"/>
            </a:pPr>
            <a:endParaRPr lang="de-DE" sz="3200">
              <a:solidFill>
                <a:schemeClr val="tx2"/>
              </a:solidFill>
              <a:latin typeface="Clear Sans"/>
            </a:endParaRPr>
          </a:p>
          <a:p>
            <a:pPr marL="457200" indent="-457200" algn="ctr">
              <a:buFont typeface="Wingdings" panose="05000000000000000000" pitchFamily="2" charset="2"/>
              <a:buChar char="Ø"/>
            </a:pPr>
            <a:endParaRPr lang="de-DE" sz="3200">
              <a:solidFill>
                <a:schemeClr val="tx2"/>
              </a:solidFill>
              <a:latin typeface="Clear Sans"/>
            </a:endParaRPr>
          </a:p>
          <a:p>
            <a:pPr marL="457200" indent="-457200" algn="ctr">
              <a:buFont typeface="Wingdings" panose="05000000000000000000" pitchFamily="2" charset="2"/>
              <a:buChar char="Ø"/>
            </a:pPr>
            <a:endParaRPr lang="de-DE" sz="3200">
              <a:solidFill>
                <a:schemeClr val="tx2"/>
              </a:solidFill>
              <a:latin typeface="Clear Sans"/>
            </a:endParaRPr>
          </a:p>
        </p:txBody>
      </p:sp>
      <p:sp>
        <p:nvSpPr>
          <p:cNvPr id="29" name="Textfeld 28">
            <a:extLst>
              <a:ext uri="{FF2B5EF4-FFF2-40B4-BE49-F238E27FC236}">
                <a16:creationId xmlns:a16="http://schemas.microsoft.com/office/drawing/2014/main" id="{663381D9-2909-26E7-810A-EB321F21B039}"/>
              </a:ext>
            </a:extLst>
          </p:cNvPr>
          <p:cNvSpPr txBox="1"/>
          <p:nvPr/>
        </p:nvSpPr>
        <p:spPr>
          <a:xfrm>
            <a:off x="264617" y="4626535"/>
            <a:ext cx="15053397" cy="3724096"/>
          </a:xfrm>
          <a:prstGeom prst="rect">
            <a:avLst/>
          </a:prstGeom>
          <a:noFill/>
        </p:spPr>
        <p:txBody>
          <a:bodyPr wrap="square">
            <a:spAutoFit/>
          </a:bodyPr>
          <a:lstStyle/>
          <a:p>
            <a:pPr algn="ctr"/>
            <a:r>
              <a:rPr lang="de-DE" sz="4400" b="1" u="sng">
                <a:ln w="0"/>
                <a:solidFill>
                  <a:schemeClr val="accent1">
                    <a:lumMod val="50000"/>
                  </a:schemeClr>
                </a:solidFill>
                <a:latin typeface="Clear Sans"/>
                <a:cs typeface="Clear Sans" panose="020B0503030202020304" pitchFamily="34" charset="0"/>
              </a:rPr>
              <a:t>Hintergrund</a:t>
            </a:r>
            <a:endParaRPr lang="de-DE" sz="4400" b="1">
              <a:ln w="0"/>
              <a:solidFill>
                <a:schemeClr val="accent1">
                  <a:lumMod val="50000"/>
                </a:schemeClr>
              </a:solidFill>
              <a:latin typeface="Clear Sans"/>
            </a:endParaRPr>
          </a:p>
          <a:p>
            <a:pPr algn="just"/>
            <a:r>
              <a:rPr lang="de-DE" sz="3200">
                <a:latin typeface="Clear Sans"/>
                <a:cs typeface="Clear Sans" panose="020B0503030202020304" pitchFamily="34" charset="0"/>
              </a:rPr>
              <a:t>Unsere Wahrnehmung ist ein dynamischer Prozess, der durch die Interaktion von </a:t>
            </a:r>
            <a:r>
              <a:rPr lang="de-DE" sz="3200" b="1">
                <a:latin typeface="Clear Sans"/>
                <a:cs typeface="Clear Sans" panose="020B0503030202020304" pitchFamily="34" charset="0"/>
              </a:rPr>
              <a:t>sensorischen (bottom-up)</a:t>
            </a:r>
            <a:r>
              <a:rPr lang="de-DE" sz="3200">
                <a:latin typeface="Clear Sans"/>
                <a:cs typeface="Clear Sans" panose="020B0503030202020304" pitchFamily="34" charset="0"/>
              </a:rPr>
              <a:t> und </a:t>
            </a:r>
            <a:r>
              <a:rPr lang="de-DE" sz="3200" b="1">
                <a:latin typeface="Clear Sans"/>
                <a:cs typeface="Clear Sans" panose="020B0503030202020304" pitchFamily="34" charset="0"/>
              </a:rPr>
              <a:t>kontextuellen (top-down)</a:t>
            </a:r>
            <a:r>
              <a:rPr lang="de-DE" sz="3200">
                <a:latin typeface="Clear Sans"/>
                <a:cs typeface="Clear Sans" panose="020B0503030202020304" pitchFamily="34" charset="0"/>
              </a:rPr>
              <a:t> Informationen stabile Eindrücke schafft. Die Balance zwischen sensorischen und kontextuellen Informationen wird durch </a:t>
            </a:r>
            <a:r>
              <a:rPr lang="de-DE" sz="3200" b="1">
                <a:latin typeface="Clear Sans"/>
                <a:cs typeface="Clear Sans" panose="020B0503030202020304" pitchFamily="34" charset="0"/>
              </a:rPr>
              <a:t>Meta-Perception</a:t>
            </a:r>
            <a:r>
              <a:rPr lang="de-DE" sz="3200">
                <a:latin typeface="Clear Sans"/>
                <a:cs typeface="Clear Sans" panose="020B0503030202020304" pitchFamily="34" charset="0"/>
              </a:rPr>
              <a:t> kontrolliert, was sich in Form eines EEG-Signals zeigt</a:t>
            </a:r>
            <a:r>
              <a:rPr lang="de-DE" sz="3200" baseline="30000">
                <a:latin typeface="Clear Sans"/>
                <a:cs typeface="Clear Sans" panose="020B0503030202020304" pitchFamily="34" charset="0"/>
              </a:rPr>
              <a:t>1</a:t>
            </a:r>
            <a:r>
              <a:rPr lang="de-DE" sz="3200">
                <a:latin typeface="Clear Sans"/>
                <a:cs typeface="Clear Sans" panose="020B0503030202020304" pitchFamily="34" charset="0"/>
              </a:rPr>
              <a:t>. Im Verhalten kann der gleiche Effekt als </a:t>
            </a:r>
            <a:r>
              <a:rPr lang="de-DE" sz="3200" b="1">
                <a:latin typeface="Clear Sans"/>
                <a:cs typeface="Clear Sans" panose="020B0503030202020304" pitchFamily="34" charset="0"/>
              </a:rPr>
              <a:t>serielle Abhängigkeit </a:t>
            </a:r>
            <a:r>
              <a:rPr lang="de-DE" sz="3200">
                <a:latin typeface="Clear Sans"/>
                <a:cs typeface="Clear Sans" panose="020B0503030202020304" pitchFamily="34" charset="0"/>
              </a:rPr>
              <a:t>– ein Phänomen, bei dem vergangene Reize die aktuelle Wahrnehmung systematisch beeinflussen – beobachtet werden</a:t>
            </a:r>
            <a:r>
              <a:rPr lang="de-DE" sz="3200" baseline="30000">
                <a:latin typeface="Clear Sans"/>
                <a:cs typeface="Clear Sans" panose="020B0503030202020304" pitchFamily="34" charset="0"/>
              </a:rPr>
              <a:t>2</a:t>
            </a:r>
            <a:r>
              <a:rPr lang="de-DE" sz="3200">
                <a:latin typeface="Clear Sans"/>
                <a:cs typeface="Clear Sans" panose="020B0503030202020304" pitchFamily="34" charset="0"/>
              </a:rPr>
              <a:t>.</a:t>
            </a:r>
            <a:endParaRPr lang="de-DE" sz="3200" b="1" u="sng">
              <a:solidFill>
                <a:schemeClr val="accent1">
                  <a:lumMod val="50000"/>
                </a:schemeClr>
              </a:solidFill>
              <a:latin typeface="Clear Sans"/>
              <a:cs typeface="Clear Sans" panose="020B0503030202020304" pitchFamily="34" charset="0"/>
            </a:endParaRPr>
          </a:p>
        </p:txBody>
      </p:sp>
      <p:sp>
        <p:nvSpPr>
          <p:cNvPr id="33" name="Textfeld 32">
            <a:extLst>
              <a:ext uri="{FF2B5EF4-FFF2-40B4-BE49-F238E27FC236}">
                <a16:creationId xmlns:a16="http://schemas.microsoft.com/office/drawing/2014/main" id="{AFA88251-5E04-9870-BA0A-0E445534BE2C}"/>
              </a:ext>
            </a:extLst>
          </p:cNvPr>
          <p:cNvSpPr txBox="1"/>
          <p:nvPr/>
        </p:nvSpPr>
        <p:spPr>
          <a:xfrm>
            <a:off x="15639021" y="4626535"/>
            <a:ext cx="14344432" cy="3724096"/>
          </a:xfrm>
          <a:prstGeom prst="rect">
            <a:avLst/>
          </a:prstGeom>
          <a:noFill/>
        </p:spPr>
        <p:txBody>
          <a:bodyPr wrap="square">
            <a:spAutoFit/>
          </a:bodyPr>
          <a:lstStyle/>
          <a:p>
            <a:pPr algn="ctr"/>
            <a:r>
              <a:rPr lang="de-DE" sz="4400" b="1" u="sng">
                <a:solidFill>
                  <a:schemeClr val="accent1">
                    <a:lumMod val="50000"/>
                  </a:schemeClr>
                </a:solidFill>
                <a:latin typeface="Clear Sans"/>
                <a:cs typeface="Clear Sans" panose="020B0503030202020304" pitchFamily="34" charset="0"/>
              </a:rPr>
              <a:t>Forschungsfrage</a:t>
            </a:r>
            <a:endParaRPr lang="de-DE" sz="4400">
              <a:solidFill>
                <a:schemeClr val="accent1">
                  <a:lumMod val="50000"/>
                </a:schemeClr>
              </a:solidFill>
              <a:latin typeface="Clear Sans"/>
              <a:cs typeface="Clear Sans" panose="020B0503030202020304" pitchFamily="34" charset="0"/>
            </a:endParaRPr>
          </a:p>
          <a:p>
            <a:pPr algn="just"/>
            <a:r>
              <a:rPr lang="de-DE" sz="3200" b="1">
                <a:latin typeface="Clear Sans"/>
                <a:cs typeface="Clear Sans" panose="020B0503030202020304" pitchFamily="34" charset="0"/>
              </a:rPr>
              <a:t>Meta-Perception</a:t>
            </a:r>
            <a:r>
              <a:rPr lang="de-DE" sz="3200">
                <a:latin typeface="Clear Sans"/>
                <a:cs typeface="Clear Sans" panose="020B0503030202020304" pitchFamily="34" charset="0"/>
              </a:rPr>
              <a:t> sagt vorher, dass der Kontext einen größeren Einfluss auf die Wahrnehmung haben sollte (stärkere serielle Abhängigkeit),</a:t>
            </a:r>
            <a:r>
              <a:rPr lang="de-DE" sz="3200">
                <a:latin typeface="Clear Sans"/>
                <a:ea typeface="+mn-lt"/>
                <a:cs typeface="Clear Sans" panose="020B0503030202020304" pitchFamily="34" charset="0"/>
              </a:rPr>
              <a:t> wenn der Teststimulus in einem Kontext aus weniger verlässlichen Stimuli (z.B. niedrigerer Kontrast) integriert ist. Umgekehrt sollte eine höhere Verlässlichkeit (stärkerer Kontrast) zu einem geringeren Einfluss des Kontexts  führen (geringere serielle Abhängigkeit).</a:t>
            </a:r>
          </a:p>
          <a:p>
            <a:pPr algn="ctr"/>
            <a:endParaRPr lang="de-DE" sz="3200" b="1" u="sng">
              <a:solidFill>
                <a:schemeClr val="accent1">
                  <a:lumMod val="50000"/>
                </a:schemeClr>
              </a:solidFill>
              <a:latin typeface="Clear Sans"/>
              <a:cs typeface="Clear Sans" panose="020B0503030202020304" pitchFamily="34" charset="0"/>
            </a:endParaRPr>
          </a:p>
        </p:txBody>
      </p:sp>
      <p:sp>
        <p:nvSpPr>
          <p:cNvPr id="59" name="Textfeld 58">
            <a:extLst>
              <a:ext uri="{FF2B5EF4-FFF2-40B4-BE49-F238E27FC236}">
                <a16:creationId xmlns:a16="http://schemas.microsoft.com/office/drawing/2014/main" id="{E507FDA2-62DE-3F50-60C9-B4EE114CF511}"/>
              </a:ext>
            </a:extLst>
          </p:cNvPr>
          <p:cNvSpPr txBox="1"/>
          <p:nvPr/>
        </p:nvSpPr>
        <p:spPr>
          <a:xfrm>
            <a:off x="309879" y="35185881"/>
            <a:ext cx="14813580" cy="4647426"/>
          </a:xfrm>
          <a:prstGeom prst="rect">
            <a:avLst/>
          </a:prstGeom>
          <a:solidFill>
            <a:schemeClr val="accent4">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endParaRPr lang="de-DE" sz="2000" b="1" u="sng">
              <a:solidFill>
                <a:schemeClr val="accent1">
                  <a:lumMod val="50000"/>
                </a:schemeClr>
              </a:solidFill>
              <a:effectLst/>
              <a:latin typeface="Clear Sans"/>
              <a:cs typeface="Clear Sans" panose="020B0503030202020304" pitchFamily="34" charset="0"/>
            </a:endParaRPr>
          </a:p>
          <a:p>
            <a:pPr algn="ctr"/>
            <a:r>
              <a:rPr lang="de-DE" sz="4400" b="1" u="sng">
                <a:solidFill>
                  <a:schemeClr val="accent1">
                    <a:lumMod val="50000"/>
                  </a:schemeClr>
                </a:solidFill>
                <a:effectLst/>
                <a:latin typeface="Clear Sans"/>
                <a:cs typeface="Clear Sans" panose="020B0503030202020304" pitchFamily="34" charset="0"/>
              </a:rPr>
              <a:t>Zusammen</a:t>
            </a:r>
            <a:r>
              <a:rPr lang="de-DE" sz="4400" b="1" u="sng">
                <a:solidFill>
                  <a:schemeClr val="accent1">
                    <a:lumMod val="50000"/>
                  </a:schemeClr>
                </a:solidFill>
                <a:latin typeface="Clear Sans"/>
                <a:cs typeface="Clear Sans" panose="020B0503030202020304" pitchFamily="34" charset="0"/>
              </a:rPr>
              <a:t>fassung</a:t>
            </a:r>
            <a:endParaRPr lang="en-US" sz="4400">
              <a:solidFill>
                <a:schemeClr val="accent1">
                  <a:lumMod val="50000"/>
                </a:schemeClr>
              </a:solidFill>
              <a:effectLst/>
              <a:latin typeface="Clear Sans"/>
              <a:cs typeface="Clear Sans" panose="020B0503030202020304" pitchFamily="34" charset="0"/>
            </a:endParaRPr>
          </a:p>
          <a:p>
            <a:pPr algn="ctr"/>
            <a:r>
              <a:rPr lang="de-DE" sz="3200" b="1">
                <a:solidFill>
                  <a:srgbClr val="000000"/>
                </a:solidFill>
                <a:latin typeface="Clear Sans"/>
                <a:cs typeface="Clear Sans" panose="020B0503030202020304" pitchFamily="34" charset="0"/>
              </a:rPr>
              <a:t>H1 bestätigt</a:t>
            </a:r>
            <a:endParaRPr lang="de-DE" sz="3200" b="1">
              <a:solidFill>
                <a:srgbClr val="000000"/>
              </a:solidFill>
              <a:latin typeface="Clear Sans" panose="020B0503030202020304" pitchFamily="34" charset="0"/>
              <a:cs typeface="Clear Sans" panose="020B0503030202020304" pitchFamily="34" charset="0"/>
            </a:endParaRPr>
          </a:p>
          <a:p>
            <a:pPr algn="ctr"/>
            <a:r>
              <a:rPr lang="de-DE" sz="3200" b="1">
                <a:solidFill>
                  <a:schemeClr val="tx2"/>
                </a:solidFill>
                <a:latin typeface="Clear Sans"/>
              </a:rPr>
              <a:t>H2 bestätigt</a:t>
            </a:r>
            <a:endParaRPr lang="de-DE" sz="3200" b="1">
              <a:solidFill>
                <a:schemeClr val="tx2"/>
              </a:solidFill>
              <a:effectLst/>
              <a:latin typeface="Clear Sans" panose="020B0503030202020304" pitchFamily="34" charset="0"/>
            </a:endParaRPr>
          </a:p>
          <a:p>
            <a:pPr algn="ctr"/>
            <a:r>
              <a:rPr lang="de-DE" sz="3200" b="1">
                <a:solidFill>
                  <a:schemeClr val="tx2"/>
                </a:solidFill>
                <a:latin typeface="Clear Sans"/>
              </a:rPr>
              <a:t>H3a und H3b nicht bestätigt</a:t>
            </a:r>
          </a:p>
          <a:p>
            <a:pPr algn="ctr"/>
            <a:r>
              <a:rPr lang="de-DE" sz="3200">
                <a:solidFill>
                  <a:schemeClr val="tx2"/>
                </a:solidFill>
                <a:latin typeface="Clear Sans"/>
              </a:rPr>
              <a:t>Der Einfluss von Meta-Perception wurde auf den drei Ebenen (Stimulus, Teststimulus und Antwort) nachgewiesen </a:t>
            </a:r>
            <a:r>
              <a:rPr lang="de-DE" sz="3200">
                <a:solidFill>
                  <a:schemeClr val="tx2"/>
                </a:solidFill>
                <a:latin typeface="Clear Sans"/>
                <a:sym typeface="Wingdings" pitchFamily="2" charset="2"/>
              </a:rPr>
              <a:t> J</a:t>
            </a:r>
            <a:r>
              <a:rPr lang="de-DE" sz="3200">
                <a:solidFill>
                  <a:schemeClr val="tx2"/>
                </a:solidFill>
                <a:latin typeface="Clear Sans"/>
              </a:rPr>
              <a:t>edoch ohne systematischen Einfluss des Kontextes!</a:t>
            </a:r>
          </a:p>
          <a:p>
            <a:pPr algn="ctr"/>
            <a:endParaRPr lang="de-DE" sz="3200">
              <a:solidFill>
                <a:schemeClr val="tx2"/>
              </a:solidFill>
              <a:latin typeface="Clear Sans"/>
            </a:endParaRPr>
          </a:p>
          <a:p>
            <a:pPr algn="ctr"/>
            <a:endParaRPr lang="de-DE" sz="3200">
              <a:solidFill>
                <a:schemeClr val="tx2"/>
              </a:solidFill>
              <a:latin typeface="Clear Sans"/>
            </a:endParaRPr>
          </a:p>
          <a:p>
            <a:pPr algn="ctr"/>
            <a:endParaRPr lang="de-DE" sz="800">
              <a:solidFill>
                <a:schemeClr val="tx2"/>
              </a:solidFill>
              <a:latin typeface="Clear Sans"/>
            </a:endParaRPr>
          </a:p>
        </p:txBody>
      </p:sp>
      <p:sp>
        <p:nvSpPr>
          <p:cNvPr id="31" name="Textfeld 30">
            <a:extLst>
              <a:ext uri="{FF2B5EF4-FFF2-40B4-BE49-F238E27FC236}">
                <a16:creationId xmlns:a16="http://schemas.microsoft.com/office/drawing/2014/main" id="{102949A4-7989-BE51-2E4D-3A11CF19F4C7}"/>
              </a:ext>
            </a:extLst>
          </p:cNvPr>
          <p:cNvSpPr txBox="1"/>
          <p:nvPr/>
        </p:nvSpPr>
        <p:spPr>
          <a:xfrm>
            <a:off x="569397" y="16260223"/>
            <a:ext cx="6401788" cy="2554545"/>
          </a:xfrm>
          <a:prstGeom prst="rect">
            <a:avLst/>
          </a:prstGeom>
          <a:noFill/>
        </p:spPr>
        <p:txBody>
          <a:bodyPr wrap="square" rtlCol="0">
            <a:spAutoFit/>
          </a:bodyPr>
          <a:lstStyle/>
          <a:p>
            <a:pPr algn="just"/>
            <a:r>
              <a:rPr lang="de-DE" sz="3200" b="1">
                <a:solidFill>
                  <a:srgbClr val="000000"/>
                </a:solidFill>
                <a:latin typeface="Clear Sans" panose="020B0503030202020304" pitchFamily="34" charset="0"/>
                <a:cs typeface="Clear Sans" panose="020B0503030202020304" pitchFamily="34" charset="0"/>
              </a:rPr>
              <a:t>      H1</a:t>
            </a:r>
            <a:r>
              <a:rPr lang="de-DE" sz="3200">
                <a:solidFill>
                  <a:srgbClr val="000000"/>
                </a:solidFill>
                <a:latin typeface="Clear Sans" panose="020B0503030202020304" pitchFamily="34" charset="0"/>
                <a:cs typeface="Clear Sans" panose="020B0503030202020304" pitchFamily="34" charset="0"/>
              </a:rPr>
              <a:t>: </a:t>
            </a:r>
            <a:r>
              <a:rPr lang="el-GR" sz="3200">
                <a:solidFill>
                  <a:srgbClr val="000000"/>
                </a:solidFill>
                <a:latin typeface="Clear Sans" panose="020B0503030202020304" pitchFamily="34" charset="0"/>
                <a:ea typeface="Wandohope" panose="02030603000000000000" pitchFamily="18" charset="-128"/>
                <a:cs typeface="Clear Sans" panose="020B0503030202020304" pitchFamily="34" charset="0"/>
              </a:rPr>
              <a:t>ΔΘ</a:t>
            </a:r>
            <a:r>
              <a:rPr lang="de-DE" sz="3200">
                <a:solidFill>
                  <a:srgbClr val="000000"/>
                </a:solidFill>
                <a:latin typeface="Clear Sans" panose="020B0503030202020304" pitchFamily="34" charset="0"/>
                <a:ea typeface="Wandohope" panose="02030603000000000000" pitchFamily="18" charset="-128"/>
                <a:cs typeface="Clear Sans" panose="020B0503030202020304" pitchFamily="34" charset="0"/>
              </a:rPr>
              <a:t> = </a:t>
            </a:r>
            <a:r>
              <a:rPr lang="de-DE" sz="3200">
                <a:solidFill>
                  <a:srgbClr val="000000"/>
                </a:solidFill>
                <a:latin typeface="Clear Sans" panose="020B0503030202020304" pitchFamily="34" charset="0"/>
                <a:cs typeface="Clear Sans" panose="020B0503030202020304" pitchFamily="34" charset="0"/>
              </a:rPr>
              <a:t>8° &gt; </a:t>
            </a:r>
            <a:r>
              <a:rPr lang="el-GR" sz="3200">
                <a:solidFill>
                  <a:srgbClr val="000000"/>
                </a:solidFill>
                <a:latin typeface="Clear Sans" panose="020B0503030202020304" pitchFamily="34" charset="0"/>
                <a:ea typeface="Wandohope" panose="02030603000000000000" pitchFamily="18" charset="-128"/>
                <a:cs typeface="Clear Sans" panose="020B0503030202020304" pitchFamily="34" charset="0"/>
              </a:rPr>
              <a:t>ΔΘ</a:t>
            </a:r>
            <a:r>
              <a:rPr lang="de-DE" sz="3200">
                <a:solidFill>
                  <a:srgbClr val="000000"/>
                </a:solidFill>
                <a:latin typeface="Clear Sans" panose="020B0503030202020304" pitchFamily="34" charset="0"/>
                <a:ea typeface="Wandohope" panose="02030603000000000000" pitchFamily="18" charset="-128"/>
                <a:cs typeface="Clear Sans" panose="020B0503030202020304" pitchFamily="34" charset="0"/>
              </a:rPr>
              <a:t> = </a:t>
            </a:r>
            <a:r>
              <a:rPr lang="de-DE" sz="3200">
                <a:solidFill>
                  <a:srgbClr val="000000"/>
                </a:solidFill>
                <a:latin typeface="Clear Sans" panose="020B0503030202020304" pitchFamily="34" charset="0"/>
                <a:cs typeface="Clear Sans" panose="020B0503030202020304" pitchFamily="34" charset="0"/>
              </a:rPr>
              <a:t>4° &gt; </a:t>
            </a:r>
            <a:r>
              <a:rPr lang="el-GR" sz="3200">
                <a:solidFill>
                  <a:srgbClr val="000000"/>
                </a:solidFill>
                <a:latin typeface="Clear Sans" panose="020B0503030202020304" pitchFamily="34" charset="0"/>
                <a:ea typeface="Wandohope" panose="02030603000000000000" pitchFamily="18" charset="-128"/>
                <a:cs typeface="Clear Sans" panose="020B0503030202020304" pitchFamily="34" charset="0"/>
              </a:rPr>
              <a:t>ΔΘ</a:t>
            </a:r>
            <a:r>
              <a:rPr lang="de-DE" sz="3200">
                <a:solidFill>
                  <a:srgbClr val="000000"/>
                </a:solidFill>
                <a:latin typeface="Clear Sans" panose="020B0503030202020304" pitchFamily="34" charset="0"/>
                <a:ea typeface="Wandohope" panose="02030603000000000000" pitchFamily="18" charset="-128"/>
                <a:cs typeface="Clear Sans" panose="020B0503030202020304" pitchFamily="34" charset="0"/>
              </a:rPr>
              <a:t> = </a:t>
            </a:r>
            <a:r>
              <a:rPr lang="de-DE" sz="3200">
                <a:solidFill>
                  <a:srgbClr val="000000"/>
                </a:solidFill>
                <a:latin typeface="Clear Sans" panose="020B0503030202020304" pitchFamily="34" charset="0"/>
                <a:cs typeface="Clear Sans" panose="020B0503030202020304" pitchFamily="34" charset="0"/>
              </a:rPr>
              <a:t>2°</a:t>
            </a:r>
          </a:p>
          <a:p>
            <a:r>
              <a:rPr lang="de-DE" sz="3200">
                <a:solidFill>
                  <a:srgbClr val="000000"/>
                </a:solidFill>
                <a:latin typeface="Clear Sans" panose="020B0503030202020304" pitchFamily="34" charset="0"/>
                <a:cs typeface="Clear Sans" panose="020B0503030202020304" pitchFamily="34" charset="0"/>
              </a:rPr>
              <a:t>Die Korrektheit sollte bei einem relativen Winkel von 8° höher sein als bei 4° und bei einem relativen Winkel von 4° besser als bei 2°.</a:t>
            </a:r>
            <a:endParaRPr lang="de-DE" sz="1800">
              <a:solidFill>
                <a:srgbClr val="000000"/>
              </a:solidFill>
              <a:latin typeface="Clear Sans" panose="020B0503030202020304" pitchFamily="34" charset="0"/>
              <a:cs typeface="Clear Sans" panose="020B0503030202020304" pitchFamily="34" charset="0"/>
            </a:endParaRPr>
          </a:p>
        </p:txBody>
      </p:sp>
      <p:sp>
        <p:nvSpPr>
          <p:cNvPr id="6" name="Textfeld 5">
            <a:extLst>
              <a:ext uri="{FF2B5EF4-FFF2-40B4-BE49-F238E27FC236}">
                <a16:creationId xmlns:a16="http://schemas.microsoft.com/office/drawing/2014/main" id="{C690DE08-A670-4F9C-B95F-DE4C6559CCF7}"/>
              </a:ext>
            </a:extLst>
          </p:cNvPr>
          <p:cNvSpPr txBox="1"/>
          <p:nvPr/>
        </p:nvSpPr>
        <p:spPr>
          <a:xfrm>
            <a:off x="19538597" y="16260223"/>
            <a:ext cx="9900247" cy="2339102"/>
          </a:xfrm>
          <a:prstGeom prst="rect">
            <a:avLst/>
          </a:prstGeom>
          <a:noFill/>
        </p:spPr>
        <p:txBody>
          <a:bodyPr wrap="square" rtlCol="0">
            <a:spAutoFit/>
          </a:bodyPr>
          <a:lstStyle/>
          <a:p>
            <a:pPr algn="just"/>
            <a:r>
              <a:rPr lang="de-DE" sz="3200" b="1">
                <a:solidFill>
                  <a:srgbClr val="000000"/>
                </a:solidFill>
                <a:latin typeface="Clear Sans" panose="020B0503030202020304" pitchFamily="34" charset="0"/>
                <a:cs typeface="Clear Sans" panose="020B0503030202020304" pitchFamily="34" charset="0"/>
              </a:rPr>
              <a:t>     H3a: </a:t>
            </a:r>
            <a:r>
              <a:rPr lang="de-DE" sz="3200">
                <a:solidFill>
                  <a:srgbClr val="000000"/>
                </a:solidFill>
                <a:latin typeface="Clear Sans" panose="020B0503030202020304" pitchFamily="34" charset="0"/>
                <a:cs typeface="Clear Sans" panose="020B0503030202020304" pitchFamily="34" charset="0"/>
              </a:rPr>
              <a:t>K = 24 % &gt; K = 8 % &gt; K = 2 %</a:t>
            </a:r>
          </a:p>
          <a:p>
            <a:r>
              <a:rPr lang="de-DE" sz="3200">
                <a:latin typeface="Clear Sans" panose="020B0503030202020304" pitchFamily="34" charset="0"/>
                <a:cs typeface="Clear Sans" panose="020B0503030202020304" pitchFamily="34" charset="0"/>
              </a:rPr>
              <a:t>Es wird erwartet, dass die Korrektheit der Antworten mit zunehmendem Kontrast steigt, sodass sie bei 24 % besser ist als bei 8 %, und bei 8 % besser als bei 2 %.</a:t>
            </a:r>
            <a:endParaRPr lang="de-DE" sz="3200">
              <a:solidFill>
                <a:srgbClr val="000000"/>
              </a:solidFill>
              <a:latin typeface="Clear Sans" panose="020B0503030202020304" pitchFamily="34" charset="0"/>
              <a:cs typeface="Clear Sans" panose="020B0503030202020304" pitchFamily="34" charset="0"/>
            </a:endParaRPr>
          </a:p>
          <a:p>
            <a:endParaRPr lang="de-DE"/>
          </a:p>
        </p:txBody>
      </p:sp>
      <p:pic>
        <p:nvPicPr>
          <p:cNvPr id="40" name="Grafik 39" descr="Schließen mit einfarbiger Füllung">
            <a:extLst>
              <a:ext uri="{FF2B5EF4-FFF2-40B4-BE49-F238E27FC236}">
                <a16:creationId xmlns:a16="http://schemas.microsoft.com/office/drawing/2014/main" id="{98DF5FAF-D214-10C8-1CE5-151F7EB500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616022" y="16346957"/>
            <a:ext cx="435876" cy="435876"/>
          </a:xfrm>
          <a:prstGeom prst="rect">
            <a:avLst/>
          </a:prstGeom>
        </p:spPr>
      </p:pic>
      <p:pic>
        <p:nvPicPr>
          <p:cNvPr id="46" name="Grafik 45">
            <a:extLst>
              <a:ext uri="{FF2B5EF4-FFF2-40B4-BE49-F238E27FC236}">
                <a16:creationId xmlns:a16="http://schemas.microsoft.com/office/drawing/2014/main" id="{E38C16AB-100F-5B7D-7DFB-CCFB91677004}"/>
              </a:ext>
            </a:extLst>
          </p:cNvPr>
          <p:cNvPicPr>
            <a:picLocks noChangeAspect="1"/>
          </p:cNvPicPr>
          <p:nvPr/>
        </p:nvPicPr>
        <p:blipFill>
          <a:blip r:embed="rId7"/>
          <a:stretch>
            <a:fillRect/>
          </a:stretch>
        </p:blipFill>
        <p:spPr>
          <a:xfrm>
            <a:off x="7148534" y="16260223"/>
            <a:ext cx="12237008" cy="8052859"/>
          </a:xfrm>
          <a:prstGeom prst="rect">
            <a:avLst/>
          </a:prstGeom>
        </p:spPr>
      </p:pic>
      <p:pic>
        <p:nvPicPr>
          <p:cNvPr id="54" name="Grafik 53">
            <a:extLst>
              <a:ext uri="{FF2B5EF4-FFF2-40B4-BE49-F238E27FC236}">
                <a16:creationId xmlns:a16="http://schemas.microsoft.com/office/drawing/2014/main" id="{786C3EBE-8689-CFB1-391C-5C847FF6AC48}"/>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01957" y="27171377"/>
            <a:ext cx="10231767" cy="6135451"/>
          </a:xfrm>
          <a:prstGeom prst="rect">
            <a:avLst/>
          </a:prstGeom>
        </p:spPr>
      </p:pic>
      <p:pic>
        <p:nvPicPr>
          <p:cNvPr id="56" name="Grafik 55">
            <a:extLst>
              <a:ext uri="{FF2B5EF4-FFF2-40B4-BE49-F238E27FC236}">
                <a16:creationId xmlns:a16="http://schemas.microsoft.com/office/drawing/2014/main" id="{0D9603F4-F279-061F-13F3-9B8292AF8AAF}"/>
              </a:ext>
            </a:extLst>
          </p:cNvPr>
          <p:cNvPicPr>
            <a:picLocks noChangeAspect="1"/>
          </p:cNvPicPr>
          <p:nvPr/>
        </p:nvPicPr>
        <p:blipFill>
          <a:blip r:embed="rId9"/>
          <a:stretch>
            <a:fillRect/>
          </a:stretch>
        </p:blipFill>
        <p:spPr>
          <a:xfrm>
            <a:off x="10757723" y="27171377"/>
            <a:ext cx="9259466" cy="6135451"/>
          </a:xfrm>
          <a:prstGeom prst="rect">
            <a:avLst/>
          </a:prstGeom>
        </p:spPr>
      </p:pic>
      <p:sp>
        <p:nvSpPr>
          <p:cNvPr id="4" name="Textfeld 3">
            <a:extLst>
              <a:ext uri="{FF2B5EF4-FFF2-40B4-BE49-F238E27FC236}">
                <a16:creationId xmlns:a16="http://schemas.microsoft.com/office/drawing/2014/main" id="{E6BEC7BA-DE8B-B8C1-A7E6-CEDB04002E14}"/>
              </a:ext>
            </a:extLst>
          </p:cNvPr>
          <p:cNvSpPr txBox="1"/>
          <p:nvPr/>
        </p:nvSpPr>
        <p:spPr>
          <a:xfrm>
            <a:off x="10734376" y="33452125"/>
            <a:ext cx="9259466" cy="1384995"/>
          </a:xfrm>
          <a:prstGeom prst="rect">
            <a:avLst/>
          </a:prstGeom>
          <a:noFill/>
        </p:spPr>
        <p:txBody>
          <a:bodyPr wrap="square" rtlCol="0">
            <a:spAutoFit/>
          </a:bodyPr>
          <a:lstStyle/>
          <a:p>
            <a:pPr algn="ctr"/>
            <a:r>
              <a:rPr lang="de-DE" sz="2700">
                <a:latin typeface="Clear Sans" panose="020B0503030202020304" pitchFamily="34" charset="0"/>
                <a:cs typeface="Clear Sans" panose="020B0503030202020304" pitchFamily="34" charset="0"/>
              </a:rPr>
              <a:t>Der Effekt der seriellen Abhängigkeit ist beim Stimulus nicht vorhanden, beim Teststimulus negativ und bei der Antwort positiv</a:t>
            </a:r>
          </a:p>
        </p:txBody>
      </p:sp>
      <p:sp>
        <p:nvSpPr>
          <p:cNvPr id="38" name="Textfeld 37">
            <a:extLst>
              <a:ext uri="{FF2B5EF4-FFF2-40B4-BE49-F238E27FC236}">
                <a16:creationId xmlns:a16="http://schemas.microsoft.com/office/drawing/2014/main" id="{A6E506D8-A0AB-6A4D-301E-9B0E679B14B3}"/>
              </a:ext>
            </a:extLst>
          </p:cNvPr>
          <p:cNvSpPr txBox="1"/>
          <p:nvPr/>
        </p:nvSpPr>
        <p:spPr>
          <a:xfrm>
            <a:off x="740077" y="33452125"/>
            <a:ext cx="9259466" cy="923330"/>
          </a:xfrm>
          <a:prstGeom prst="rect">
            <a:avLst/>
          </a:prstGeom>
          <a:noFill/>
        </p:spPr>
        <p:txBody>
          <a:bodyPr wrap="square" rtlCol="0">
            <a:spAutoFit/>
          </a:bodyPr>
          <a:lstStyle/>
          <a:p>
            <a:pPr algn="ctr"/>
            <a:r>
              <a:rPr lang="de-DE" sz="2700">
                <a:latin typeface="Clear Sans" panose="020B0503030202020304" pitchFamily="34" charset="0"/>
                <a:cs typeface="Clear Sans" panose="020B0503030202020304" pitchFamily="34" charset="0"/>
              </a:rPr>
              <a:t>Kumulativer Effekt des Stimulus, des Teststimulus und der Antwort</a:t>
            </a:r>
          </a:p>
        </p:txBody>
      </p:sp>
      <p:sp>
        <p:nvSpPr>
          <p:cNvPr id="10" name="Textfeld 9">
            <a:extLst>
              <a:ext uri="{FF2B5EF4-FFF2-40B4-BE49-F238E27FC236}">
                <a16:creationId xmlns:a16="http://schemas.microsoft.com/office/drawing/2014/main" id="{F2826875-CF10-60E7-CA00-C1803C47DDD4}"/>
              </a:ext>
            </a:extLst>
          </p:cNvPr>
          <p:cNvSpPr txBox="1"/>
          <p:nvPr/>
        </p:nvSpPr>
        <p:spPr>
          <a:xfrm>
            <a:off x="13540637" y="15266922"/>
            <a:ext cx="3245914" cy="769441"/>
          </a:xfrm>
          <a:prstGeom prst="rect">
            <a:avLst/>
          </a:prstGeom>
          <a:noFill/>
        </p:spPr>
        <p:txBody>
          <a:bodyPr wrap="square">
            <a:spAutoFit/>
          </a:bodyPr>
          <a:lstStyle/>
          <a:p>
            <a:pPr algn="ctr"/>
            <a:r>
              <a:rPr lang="de-DE" sz="4400" b="1" u="sng">
                <a:solidFill>
                  <a:schemeClr val="accent1">
                    <a:lumMod val="50000"/>
                  </a:schemeClr>
                </a:solidFill>
                <a:latin typeface="Clear Sans"/>
              </a:rPr>
              <a:t>Ergebnisse</a:t>
            </a:r>
          </a:p>
        </p:txBody>
      </p:sp>
      <p:graphicFrame>
        <p:nvGraphicFramePr>
          <p:cNvPr id="55" name="Table 54">
            <a:extLst>
              <a:ext uri="{FF2B5EF4-FFF2-40B4-BE49-F238E27FC236}">
                <a16:creationId xmlns:a16="http://schemas.microsoft.com/office/drawing/2014/main" id="{903DE6C4-34F4-7691-552F-23CE1DFE7408}"/>
              </a:ext>
            </a:extLst>
          </p:cNvPr>
          <p:cNvGraphicFramePr>
            <a:graphicFrameLocks noGrp="1"/>
          </p:cNvGraphicFramePr>
          <p:nvPr>
            <p:extLst>
              <p:ext uri="{D42A27DB-BD31-4B8C-83A1-F6EECF244321}">
                <p14:modId xmlns:p14="http://schemas.microsoft.com/office/powerpoint/2010/main" val="1777157637"/>
              </p:ext>
            </p:extLst>
          </p:nvPr>
        </p:nvGraphicFramePr>
        <p:xfrm>
          <a:off x="20271418" y="27171377"/>
          <a:ext cx="9167424" cy="3657600"/>
        </p:xfrm>
        <a:graphic>
          <a:graphicData uri="http://schemas.openxmlformats.org/drawingml/2006/table">
            <a:tbl>
              <a:tblPr>
                <a:tableStyleId>{3C2FFA5D-87B4-456A-9821-1D502468CF0F}</a:tableStyleId>
              </a:tblPr>
              <a:tblGrid>
                <a:gridCol w="1527904">
                  <a:extLst>
                    <a:ext uri="{9D8B030D-6E8A-4147-A177-3AD203B41FA5}">
                      <a16:colId xmlns:a16="http://schemas.microsoft.com/office/drawing/2014/main" val="2699600402"/>
                    </a:ext>
                  </a:extLst>
                </a:gridCol>
                <a:gridCol w="1527904">
                  <a:extLst>
                    <a:ext uri="{9D8B030D-6E8A-4147-A177-3AD203B41FA5}">
                      <a16:colId xmlns:a16="http://schemas.microsoft.com/office/drawing/2014/main" val="142760768"/>
                    </a:ext>
                  </a:extLst>
                </a:gridCol>
                <a:gridCol w="1527904">
                  <a:extLst>
                    <a:ext uri="{9D8B030D-6E8A-4147-A177-3AD203B41FA5}">
                      <a16:colId xmlns:a16="http://schemas.microsoft.com/office/drawing/2014/main" val="98057847"/>
                    </a:ext>
                  </a:extLst>
                </a:gridCol>
                <a:gridCol w="1527904">
                  <a:extLst>
                    <a:ext uri="{9D8B030D-6E8A-4147-A177-3AD203B41FA5}">
                      <a16:colId xmlns:a16="http://schemas.microsoft.com/office/drawing/2014/main" val="2808432779"/>
                    </a:ext>
                  </a:extLst>
                </a:gridCol>
                <a:gridCol w="1527904">
                  <a:extLst>
                    <a:ext uri="{9D8B030D-6E8A-4147-A177-3AD203B41FA5}">
                      <a16:colId xmlns:a16="http://schemas.microsoft.com/office/drawing/2014/main" val="2254707990"/>
                    </a:ext>
                  </a:extLst>
                </a:gridCol>
                <a:gridCol w="1527904">
                  <a:extLst>
                    <a:ext uri="{9D8B030D-6E8A-4147-A177-3AD203B41FA5}">
                      <a16:colId xmlns:a16="http://schemas.microsoft.com/office/drawing/2014/main" val="3514516344"/>
                    </a:ext>
                  </a:extLst>
                </a:gridCol>
              </a:tblGrid>
              <a:tr h="0">
                <a:tc>
                  <a:txBody>
                    <a:bodyPr/>
                    <a:lstStyle/>
                    <a:p>
                      <a:pPr algn="ctr"/>
                      <a:r>
                        <a:rPr lang="en-US" sz="1800" b="0">
                          <a:solidFill>
                            <a:schemeClr val="bg1"/>
                          </a:solidFill>
                          <a:latin typeface="Clear Sans Medium" panose="020B0603030202020304" pitchFamily="34" charset="0"/>
                          <a:cs typeface="Clear Sans Medium" panose="020B0603030202020304" pitchFamily="34" charset="0"/>
                        </a:rPr>
                        <a:t>Kontext</a:t>
                      </a:r>
                    </a:p>
                  </a:txBody>
                  <a:tcPr anchor="ctr">
                    <a:solidFill>
                      <a:srgbClr val="0B3041"/>
                    </a:solidFill>
                  </a:tcPr>
                </a:tc>
                <a:tc>
                  <a:txBody>
                    <a:bodyPr/>
                    <a:lstStyle/>
                    <a:p>
                      <a:pPr algn="ctr"/>
                      <a:r>
                        <a:rPr lang="en-US" sz="1800" b="0">
                          <a:solidFill>
                            <a:schemeClr val="bg1"/>
                          </a:solidFill>
                          <a:latin typeface="Clear Sans Medium" panose="020B0603030202020304" pitchFamily="34" charset="0"/>
                          <a:cs typeface="Clear Sans Medium" panose="020B0603030202020304" pitchFamily="34" charset="0"/>
                        </a:rPr>
                        <a:t>Hauptwinkel</a:t>
                      </a:r>
                    </a:p>
                  </a:txBody>
                  <a:tcPr anchor="ctr">
                    <a:solidFill>
                      <a:srgbClr val="0B3041"/>
                    </a:solidFill>
                  </a:tcPr>
                </a:tc>
                <a:tc>
                  <a:txBody>
                    <a:bodyPr/>
                    <a:lstStyle/>
                    <a:p>
                      <a:pPr algn="ctr"/>
                      <a:r>
                        <a:rPr lang="en-US" sz="1800" b="0">
                          <a:solidFill>
                            <a:schemeClr val="bg1"/>
                          </a:solidFill>
                          <a:latin typeface="Clear Sans Medium" panose="020B0603030202020304" pitchFamily="34" charset="0"/>
                          <a:cs typeface="Clear Sans Medium" panose="020B0603030202020304" pitchFamily="34" charset="0"/>
                        </a:rPr>
                        <a:t>P[4&lt;8&lt;24]</a:t>
                      </a:r>
                    </a:p>
                  </a:txBody>
                  <a:tcPr anchor="ctr">
                    <a:solidFill>
                      <a:srgbClr val="0B3041"/>
                    </a:solidFill>
                  </a:tcPr>
                </a:tc>
                <a:tc>
                  <a:txBody>
                    <a:bodyPr/>
                    <a:lstStyle/>
                    <a:p>
                      <a:pPr algn="ctr"/>
                      <a:r>
                        <a:rPr lang="en-US" sz="1800" b="0">
                          <a:solidFill>
                            <a:schemeClr val="bg1"/>
                          </a:solidFill>
                          <a:latin typeface="Clear Sans Medium" panose="020B0603030202020304" pitchFamily="34" charset="0"/>
                          <a:cs typeface="Clear Sans Medium" panose="020B0603030202020304" pitchFamily="34" charset="0"/>
                        </a:rPr>
                        <a:t>P[4&lt;8&gt;24]</a:t>
                      </a:r>
                    </a:p>
                  </a:txBody>
                  <a:tcPr anchor="ctr">
                    <a:solidFill>
                      <a:srgbClr val="0B3041"/>
                    </a:solidFill>
                  </a:tcPr>
                </a:tc>
                <a:tc>
                  <a:txBody>
                    <a:bodyPr/>
                    <a:lstStyle/>
                    <a:p>
                      <a:pPr algn="ctr"/>
                      <a:r>
                        <a:rPr lang="en-US" sz="1800" b="0">
                          <a:solidFill>
                            <a:schemeClr val="bg1"/>
                          </a:solidFill>
                          <a:latin typeface="Clear Sans Medium" panose="020B0603030202020304" pitchFamily="34" charset="0"/>
                          <a:cs typeface="Clear Sans Medium" panose="020B0603030202020304" pitchFamily="34" charset="0"/>
                        </a:rPr>
                        <a:t>P[4&gt;8&lt;24]</a:t>
                      </a:r>
                    </a:p>
                  </a:txBody>
                  <a:tcPr anchor="ctr">
                    <a:solidFill>
                      <a:srgbClr val="0B3041"/>
                    </a:solidFill>
                  </a:tcPr>
                </a:tc>
                <a:tc>
                  <a:txBody>
                    <a:bodyPr/>
                    <a:lstStyle/>
                    <a:p>
                      <a:pPr algn="ctr"/>
                      <a:r>
                        <a:rPr lang="en-US" sz="1800" b="0">
                          <a:solidFill>
                            <a:schemeClr val="bg1"/>
                          </a:solidFill>
                          <a:latin typeface="Clear Sans Medium" panose="020B0603030202020304" pitchFamily="34" charset="0"/>
                          <a:cs typeface="Clear Sans Medium" panose="020B0603030202020304" pitchFamily="34" charset="0"/>
                        </a:rPr>
                        <a:t>P[4&gt;8&gt;24]</a:t>
                      </a:r>
                    </a:p>
                  </a:txBody>
                  <a:tcPr anchor="ctr">
                    <a:solidFill>
                      <a:srgbClr val="0B3041"/>
                    </a:solidFill>
                  </a:tcPr>
                </a:tc>
                <a:extLst>
                  <a:ext uri="{0D108BD9-81ED-4DB2-BD59-A6C34878D82A}">
                    <a16:rowId xmlns:a16="http://schemas.microsoft.com/office/drawing/2014/main" val="4273807441"/>
                  </a:ext>
                </a:extLst>
              </a:tr>
              <a:tr h="0">
                <a:tc rowSpan="3">
                  <a:txBody>
                    <a:bodyPr/>
                    <a:lstStyle/>
                    <a:p>
                      <a:pPr algn="ctr"/>
                      <a:r>
                        <a:rPr lang="en-US" sz="1800">
                          <a:solidFill>
                            <a:schemeClr val="bg1"/>
                          </a:solidFill>
                          <a:latin typeface="Clear Sans Medium" panose="020B0603030202020304" pitchFamily="34" charset="0"/>
                          <a:cs typeface="Clear Sans Medium" panose="020B0603030202020304" pitchFamily="34" charset="0"/>
                        </a:rPr>
                        <a:t>Stimulus</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0°</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48.2%</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32.1%</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18.9%</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0.8%</a:t>
                      </a:r>
                    </a:p>
                  </a:txBody>
                  <a:tcPr anchor="ctr">
                    <a:solidFill>
                      <a:srgbClr val="0B3041"/>
                    </a:solidFill>
                  </a:tcPr>
                </a:tc>
                <a:extLst>
                  <a:ext uri="{0D108BD9-81ED-4DB2-BD59-A6C34878D82A}">
                    <a16:rowId xmlns:a16="http://schemas.microsoft.com/office/drawing/2014/main" val="2444375510"/>
                  </a:ext>
                </a:extLst>
              </a:tr>
              <a:tr h="0">
                <a:tc vMerge="1">
                  <a:txBody>
                    <a:bodyPr/>
                    <a:lstStyle/>
                    <a:p>
                      <a:endParaRPr/>
                    </a:p>
                  </a:txBody>
                  <a:tcPr anchor="ctr">
                    <a:solidFill>
                      <a:srgbClr val="9EAEDB"/>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45°</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15.6%</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71.5%</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6.5%</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6.4%</a:t>
                      </a:r>
                    </a:p>
                  </a:txBody>
                  <a:tcPr anchor="ctr">
                    <a:solidFill>
                      <a:srgbClr val="0B3041"/>
                    </a:solidFill>
                  </a:tcPr>
                </a:tc>
                <a:extLst>
                  <a:ext uri="{0D108BD9-81ED-4DB2-BD59-A6C34878D82A}">
                    <a16:rowId xmlns:a16="http://schemas.microsoft.com/office/drawing/2014/main" val="2659379424"/>
                  </a:ext>
                </a:extLst>
              </a:tr>
              <a:tr h="0">
                <a:tc vMerge="1">
                  <a:txBody>
                    <a:bodyPr/>
                    <a:lstStyle/>
                    <a:p>
                      <a:endParaRPr/>
                    </a:p>
                  </a:txBody>
                  <a:tcPr anchor="ctr">
                    <a:solidFill>
                      <a:srgbClr val="9EAEDB"/>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90°</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23.4%</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40.4%</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26.8%</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9.4%</a:t>
                      </a:r>
                    </a:p>
                  </a:txBody>
                  <a:tcPr anchor="ctr">
                    <a:solidFill>
                      <a:srgbClr val="0B3041"/>
                    </a:solidFill>
                  </a:tcPr>
                </a:tc>
                <a:extLst>
                  <a:ext uri="{0D108BD9-81ED-4DB2-BD59-A6C34878D82A}">
                    <a16:rowId xmlns:a16="http://schemas.microsoft.com/office/drawing/2014/main" val="3658269573"/>
                  </a:ext>
                </a:extLst>
              </a:tr>
              <a:tr h="0">
                <a:tc rowSpan="3">
                  <a:txBody>
                    <a:bodyPr/>
                    <a:lstStyle/>
                    <a:p>
                      <a:pPr algn="ctr"/>
                      <a:r>
                        <a:rPr lang="en-US" sz="1800">
                          <a:solidFill>
                            <a:schemeClr val="bg1"/>
                          </a:solidFill>
                          <a:latin typeface="Clear Sans Medium" panose="020B0603030202020304" pitchFamily="34" charset="0"/>
                          <a:cs typeface="Clear Sans Medium" panose="020B0603030202020304" pitchFamily="34" charset="0"/>
                        </a:rPr>
                        <a:t>Teststimulus</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0°</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18.3%</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12.3%</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59.1%</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10.3%</a:t>
                      </a:r>
                    </a:p>
                  </a:txBody>
                  <a:tcPr anchor="ctr">
                    <a:solidFill>
                      <a:srgbClr val="0B3041"/>
                    </a:solidFill>
                  </a:tcPr>
                </a:tc>
                <a:extLst>
                  <a:ext uri="{0D108BD9-81ED-4DB2-BD59-A6C34878D82A}">
                    <a16:rowId xmlns:a16="http://schemas.microsoft.com/office/drawing/2014/main" val="2466659882"/>
                  </a:ext>
                </a:extLst>
              </a:tr>
              <a:tr h="0">
                <a:tc vMerge="1">
                  <a:txBody>
                    <a:bodyPr/>
                    <a:lstStyle/>
                    <a:p>
                      <a:endParaRPr/>
                    </a:p>
                  </a:txBody>
                  <a:tcPr anchor="ctr">
                    <a:solidFill>
                      <a:srgbClr val="9EAEDB"/>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45°</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18.3%</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72.3%</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4.3%</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5.1%</a:t>
                      </a:r>
                    </a:p>
                  </a:txBody>
                  <a:tcPr anchor="ctr">
                    <a:solidFill>
                      <a:srgbClr val="0B3041"/>
                    </a:solidFill>
                  </a:tcPr>
                </a:tc>
                <a:extLst>
                  <a:ext uri="{0D108BD9-81ED-4DB2-BD59-A6C34878D82A}">
                    <a16:rowId xmlns:a16="http://schemas.microsoft.com/office/drawing/2014/main" val="2077313546"/>
                  </a:ext>
                </a:extLst>
              </a:tr>
              <a:tr h="0">
                <a:tc vMerge="1">
                  <a:txBody>
                    <a:bodyPr/>
                    <a:lstStyle/>
                    <a:p>
                      <a:endParaRPr/>
                    </a:p>
                  </a:txBody>
                  <a:tcPr anchor="ctr">
                    <a:solidFill>
                      <a:srgbClr val="9EAEDB"/>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90°</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2.5%</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27.1%</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19.7%</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50.7%</a:t>
                      </a:r>
                    </a:p>
                  </a:txBody>
                  <a:tcPr anchor="ctr">
                    <a:solidFill>
                      <a:srgbClr val="0B3041"/>
                    </a:solidFill>
                  </a:tcPr>
                </a:tc>
                <a:extLst>
                  <a:ext uri="{0D108BD9-81ED-4DB2-BD59-A6C34878D82A}">
                    <a16:rowId xmlns:a16="http://schemas.microsoft.com/office/drawing/2014/main" val="2312468596"/>
                  </a:ext>
                </a:extLst>
              </a:tr>
              <a:tr h="0">
                <a:tc rowSpan="3">
                  <a:txBody>
                    <a:bodyPr/>
                    <a:lstStyle/>
                    <a:p>
                      <a:pPr algn="ctr"/>
                      <a:r>
                        <a:rPr lang="en-US" sz="1800">
                          <a:solidFill>
                            <a:schemeClr val="bg1"/>
                          </a:solidFill>
                          <a:latin typeface="Clear Sans Medium" panose="020B0603030202020304" pitchFamily="34" charset="0"/>
                          <a:cs typeface="Clear Sans Medium" panose="020B0603030202020304" pitchFamily="34" charset="0"/>
                        </a:rPr>
                        <a:t>Antwort</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0°</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22.8%</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46.1%</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21.2%</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9.8%</a:t>
                      </a:r>
                    </a:p>
                  </a:txBody>
                  <a:tcPr anchor="ctr">
                    <a:solidFill>
                      <a:srgbClr val="0B3041"/>
                    </a:solidFill>
                  </a:tcPr>
                </a:tc>
                <a:extLst>
                  <a:ext uri="{0D108BD9-81ED-4DB2-BD59-A6C34878D82A}">
                    <a16:rowId xmlns:a16="http://schemas.microsoft.com/office/drawing/2014/main" val="4108821404"/>
                  </a:ext>
                </a:extLst>
              </a:tr>
              <a:tr h="0">
                <a:tc vMerge="1">
                  <a:txBody>
                    <a:bodyPr/>
                    <a:lstStyle/>
                    <a:p>
                      <a:endParaRPr/>
                    </a:p>
                  </a:txBody>
                  <a:tcPr anchor="ctr">
                    <a:solidFill>
                      <a:srgbClr val="9EAEDB"/>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45°</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12.2%</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9.5%</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62.5%</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15.8%</a:t>
                      </a:r>
                    </a:p>
                  </a:txBody>
                  <a:tcPr anchor="ctr">
                    <a:solidFill>
                      <a:srgbClr val="0B3041"/>
                    </a:solidFill>
                  </a:tcPr>
                </a:tc>
                <a:extLst>
                  <a:ext uri="{0D108BD9-81ED-4DB2-BD59-A6C34878D82A}">
                    <a16:rowId xmlns:a16="http://schemas.microsoft.com/office/drawing/2014/main" val="652392953"/>
                  </a:ext>
                </a:extLst>
              </a:tr>
              <a:tr h="0">
                <a:tc vMerge="1">
                  <a:txBody>
                    <a:bodyPr/>
                    <a:lstStyle/>
                    <a:p>
                      <a:endParaRPr/>
                    </a:p>
                  </a:txBody>
                  <a:tcPr anchor="ctr">
                    <a:solidFill>
                      <a:srgbClr val="9EAEDB"/>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90°</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20.1%</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33.2%</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29.4%</a:t>
                      </a:r>
                    </a:p>
                  </a:txBody>
                  <a:tcPr anchor="ctr">
                    <a:solidFill>
                      <a:srgbClr val="0B3041"/>
                    </a:solidFill>
                  </a:tcPr>
                </a:tc>
                <a:tc>
                  <a:txBody>
                    <a:bodyPr/>
                    <a:lstStyle/>
                    <a:p>
                      <a:pPr algn="ctr"/>
                      <a:r>
                        <a:rPr lang="en-US" sz="1800">
                          <a:solidFill>
                            <a:schemeClr val="bg1"/>
                          </a:solidFill>
                          <a:latin typeface="Clear Sans" panose="020B0503030202020304" pitchFamily="34" charset="0"/>
                          <a:cs typeface="Clear Sans" panose="020B0503030202020304" pitchFamily="34" charset="0"/>
                        </a:rPr>
                        <a:t>17.3%</a:t>
                      </a:r>
                    </a:p>
                  </a:txBody>
                  <a:tcPr anchor="ctr">
                    <a:solidFill>
                      <a:srgbClr val="0B3041"/>
                    </a:solidFill>
                  </a:tcPr>
                </a:tc>
                <a:extLst>
                  <a:ext uri="{0D108BD9-81ED-4DB2-BD59-A6C34878D82A}">
                    <a16:rowId xmlns:a16="http://schemas.microsoft.com/office/drawing/2014/main" val="343983807"/>
                  </a:ext>
                </a:extLst>
              </a:tr>
            </a:tbl>
          </a:graphicData>
        </a:graphic>
      </p:graphicFrame>
      <p:sp>
        <p:nvSpPr>
          <p:cNvPr id="57" name="Content Placeholder 9">
            <a:extLst>
              <a:ext uri="{FF2B5EF4-FFF2-40B4-BE49-F238E27FC236}">
                <a16:creationId xmlns:a16="http://schemas.microsoft.com/office/drawing/2014/main" id="{1B5389FA-1927-11A7-0B2D-A0CF68D5914E}"/>
              </a:ext>
            </a:extLst>
          </p:cNvPr>
          <p:cNvSpPr txBox="1">
            <a:spLocks/>
          </p:cNvSpPr>
          <p:nvPr/>
        </p:nvSpPr>
        <p:spPr>
          <a:xfrm>
            <a:off x="19562892" y="22199632"/>
            <a:ext cx="9900248" cy="2895475"/>
          </a:xfrm>
          <a:prstGeom prst="rect">
            <a:avLst/>
          </a:prstGeom>
        </p:spPr>
        <p:txBody>
          <a:bodyPr vert="horz" lIns="91440" tIns="45720" rIns="91440" bIns="45720" rtlCol="0" anchor="t">
            <a:no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pPr algn="l"/>
            <a:r>
              <a:rPr lang="en-US" sz="2600" b="1">
                <a:latin typeface="Clear Sans" panose="020B0503030202020304" pitchFamily="34" charset="0"/>
                <a:cs typeface="Clear Sans" panose="020B0503030202020304" pitchFamily="34" charset="0"/>
              </a:rPr>
              <a:t>P[4&lt;8&lt;24] </a:t>
            </a:r>
            <a:r>
              <a:rPr lang="en-US" sz="2600">
                <a:latin typeface="Clear Sans" panose="020B0503030202020304" pitchFamily="34" charset="0"/>
                <a:cs typeface="Clear Sans" panose="020B0503030202020304" pitchFamily="34" charset="0"/>
              </a:rPr>
              <a:t>Wahrscheinlichkeit, dass d</a:t>
            </a:r>
            <a:r>
              <a:rPr lang="de-DE" sz="2600">
                <a:latin typeface="Clear Sans" panose="020B0503030202020304" pitchFamily="34" charset="0"/>
                <a:cs typeface="Clear Sans" panose="020B0503030202020304" pitchFamily="34" charset="0"/>
              </a:rPr>
              <a:t>ie Modulation bei einem Kontrast von 4% am geringsten und bei 24% am größten ist</a:t>
            </a:r>
            <a:br>
              <a:rPr lang="de-DE" sz="2600">
                <a:latin typeface="Clear Sans" panose="020B0503030202020304" pitchFamily="34" charset="0"/>
                <a:cs typeface="Clear Sans" panose="020B0503030202020304" pitchFamily="34" charset="0"/>
              </a:rPr>
            </a:br>
            <a:r>
              <a:rPr lang="en-US" sz="2600" b="1">
                <a:latin typeface="Clear Sans" panose="020B0503030202020304" pitchFamily="34" charset="0"/>
                <a:cs typeface="Clear Sans" panose="020B0503030202020304" pitchFamily="34" charset="0"/>
              </a:rPr>
              <a:t>P[4&gt;8&lt;24] </a:t>
            </a:r>
            <a:r>
              <a:rPr lang="en-US" sz="2600">
                <a:latin typeface="Clear Sans" panose="020B0503030202020304" pitchFamily="34" charset="0"/>
                <a:cs typeface="Clear Sans" panose="020B0503030202020304" pitchFamily="34" charset="0"/>
              </a:rPr>
              <a:t>Wahrscheinlichkeit, dass d</a:t>
            </a:r>
            <a:r>
              <a:rPr lang="de-DE" sz="2600">
                <a:latin typeface="Clear Sans" panose="020B0503030202020304" pitchFamily="34" charset="0"/>
                <a:cs typeface="Clear Sans" panose="020B0503030202020304" pitchFamily="34" charset="0"/>
              </a:rPr>
              <a:t>ie Modulation bei Kontrasten, die nicht mit dem Teststimulus übereinstimmen, größer ist (8%)</a:t>
            </a:r>
            <a:br>
              <a:rPr lang="de-DE" sz="2600">
                <a:latin typeface="Clear Sans" panose="020B0503030202020304" pitchFamily="34" charset="0"/>
                <a:cs typeface="Clear Sans" panose="020B0503030202020304" pitchFamily="34" charset="0"/>
              </a:rPr>
            </a:br>
            <a:r>
              <a:rPr lang="en-US" sz="2600" b="1">
                <a:latin typeface="Clear Sans" panose="020B0503030202020304" pitchFamily="34" charset="0"/>
                <a:cs typeface="Clear Sans" panose="020B0503030202020304" pitchFamily="34" charset="0"/>
              </a:rPr>
              <a:t>P[4&lt;8&gt;24] </a:t>
            </a:r>
            <a:r>
              <a:rPr lang="en-US" sz="2600">
                <a:latin typeface="Clear Sans" panose="020B0503030202020304" pitchFamily="34" charset="0"/>
                <a:cs typeface="Clear Sans" panose="020B0503030202020304" pitchFamily="34" charset="0"/>
              </a:rPr>
              <a:t>Wahrscheinlichkeit, dass d</a:t>
            </a:r>
            <a:r>
              <a:rPr lang="de-DE" sz="2600">
                <a:latin typeface="Clear Sans" panose="020B0503030202020304" pitchFamily="34" charset="0"/>
                <a:cs typeface="Clear Sans" panose="020B0503030202020304" pitchFamily="34" charset="0"/>
              </a:rPr>
              <a:t>ie Modulation bei Kontrasten, die nicht mit dem Teststimulus übereinstimmen, kleiner ist (8%)</a:t>
            </a:r>
            <a:br>
              <a:rPr lang="de-DE" sz="2600">
                <a:latin typeface="Clear Sans" panose="020B0503030202020304" pitchFamily="34" charset="0"/>
                <a:cs typeface="Clear Sans" panose="020B0503030202020304" pitchFamily="34" charset="0"/>
              </a:rPr>
            </a:br>
            <a:r>
              <a:rPr lang="en-US" sz="2600" b="1">
                <a:latin typeface="Clear Sans" panose="020B0503030202020304" pitchFamily="34" charset="0"/>
                <a:cs typeface="Clear Sans" panose="020B0503030202020304" pitchFamily="34" charset="0"/>
              </a:rPr>
              <a:t>P[4&gt;8&gt;24] </a:t>
            </a:r>
            <a:r>
              <a:rPr lang="en-US" sz="2600">
                <a:latin typeface="Clear Sans" panose="020B0503030202020304" pitchFamily="34" charset="0"/>
                <a:cs typeface="Clear Sans" panose="020B0503030202020304" pitchFamily="34" charset="0"/>
              </a:rPr>
              <a:t>Wahrscheinlichkeit, dass d</a:t>
            </a:r>
            <a:r>
              <a:rPr lang="de-DE" sz="2600">
                <a:latin typeface="Clear Sans" panose="020B0503030202020304" pitchFamily="34" charset="0"/>
                <a:cs typeface="Clear Sans" panose="020B0503030202020304" pitchFamily="34" charset="0"/>
              </a:rPr>
              <a:t>ie Modulation bei einem Kontrast von 24% am geringsten und bei 4% am größten ist</a:t>
            </a:r>
            <a:endParaRPr lang="en-US" sz="2600">
              <a:latin typeface="Clear Sans" panose="020B0503030202020304" pitchFamily="34" charset="0"/>
              <a:cs typeface="Clear Sans" panose="020B0503030202020304" pitchFamily="34" charset="0"/>
            </a:endParaRPr>
          </a:p>
        </p:txBody>
      </p:sp>
      <p:sp>
        <p:nvSpPr>
          <p:cNvPr id="60" name="TextBox 59">
            <a:extLst>
              <a:ext uri="{FF2B5EF4-FFF2-40B4-BE49-F238E27FC236}">
                <a16:creationId xmlns:a16="http://schemas.microsoft.com/office/drawing/2014/main" id="{3CE99CA4-AF9F-01F3-D7D0-72A24EED9752}"/>
              </a:ext>
            </a:extLst>
          </p:cNvPr>
          <p:cNvSpPr txBox="1"/>
          <p:nvPr/>
        </p:nvSpPr>
        <p:spPr>
          <a:xfrm>
            <a:off x="7422492" y="9020142"/>
            <a:ext cx="15211424" cy="769441"/>
          </a:xfrm>
          <a:prstGeom prst="rect">
            <a:avLst/>
          </a:prstGeom>
          <a:noFill/>
        </p:spPr>
        <p:txBody>
          <a:bodyPr wrap="square">
            <a:spAutoFit/>
          </a:bodyPr>
          <a:lstStyle/>
          <a:p>
            <a:pPr algn="ctr"/>
            <a:r>
              <a:rPr lang="de-DE" sz="4400" b="1" u="sng">
                <a:solidFill>
                  <a:schemeClr val="accent1">
                    <a:lumMod val="50000"/>
                  </a:schemeClr>
                </a:solidFill>
                <a:latin typeface="Clear Sans"/>
                <a:cs typeface="Clear Sans" panose="020B0503030202020304" pitchFamily="34" charset="0"/>
              </a:rPr>
              <a:t>Methoden</a:t>
            </a:r>
          </a:p>
        </p:txBody>
      </p:sp>
      <p:grpSp>
        <p:nvGrpSpPr>
          <p:cNvPr id="1024" name="Group 1023">
            <a:extLst>
              <a:ext uri="{FF2B5EF4-FFF2-40B4-BE49-F238E27FC236}">
                <a16:creationId xmlns:a16="http://schemas.microsoft.com/office/drawing/2014/main" id="{A26EC0E4-0173-6CFF-7C8A-D51B4D70C450}"/>
              </a:ext>
            </a:extLst>
          </p:cNvPr>
          <p:cNvGrpSpPr/>
          <p:nvPr/>
        </p:nvGrpSpPr>
        <p:grpSpPr>
          <a:xfrm>
            <a:off x="623089" y="14007321"/>
            <a:ext cx="29065348" cy="1077218"/>
            <a:chOff x="489739" y="14642322"/>
            <a:chExt cx="29065348" cy="1077218"/>
          </a:xfrm>
        </p:grpSpPr>
        <p:sp>
          <p:nvSpPr>
            <p:cNvPr id="62" name="TextBox 61">
              <a:extLst>
                <a:ext uri="{FF2B5EF4-FFF2-40B4-BE49-F238E27FC236}">
                  <a16:creationId xmlns:a16="http://schemas.microsoft.com/office/drawing/2014/main" id="{9052D089-5298-7171-62E0-EEB218385150}"/>
                </a:ext>
              </a:extLst>
            </p:cNvPr>
            <p:cNvSpPr txBox="1"/>
            <p:nvPr/>
          </p:nvSpPr>
          <p:spPr>
            <a:xfrm>
              <a:off x="7035294" y="14642322"/>
              <a:ext cx="22519793" cy="1077218"/>
            </a:xfrm>
            <a:prstGeom prst="rect">
              <a:avLst/>
            </a:prstGeom>
            <a:noFill/>
          </p:spPr>
          <p:txBody>
            <a:bodyPr wrap="square">
              <a:spAutoFit/>
            </a:bodyPr>
            <a:lstStyle/>
            <a:p>
              <a:r>
                <a:rPr lang="de-DE" sz="3200" b="1">
                  <a:solidFill>
                    <a:srgbClr val="000000"/>
                  </a:solidFill>
                  <a:latin typeface="Clear Sans" panose="020B0503030202020304" pitchFamily="34" charset="0"/>
                  <a:ea typeface="Wandohope" panose="02030603000000000000" pitchFamily="18" charset="-128"/>
                  <a:cs typeface="Clear Sans" panose="020B0503030202020304" pitchFamily="34" charset="0"/>
                </a:rPr>
                <a:t>H3a:</a:t>
              </a:r>
              <a:r>
                <a:rPr lang="de-DE" sz="3200">
                  <a:solidFill>
                    <a:srgbClr val="000000"/>
                  </a:solidFill>
                  <a:latin typeface="Clear Sans" panose="020B0503030202020304" pitchFamily="34" charset="0"/>
                  <a:ea typeface="Wandohope" panose="02030603000000000000" pitchFamily="18" charset="-128"/>
                  <a:cs typeface="Clear Sans" panose="020B0503030202020304" pitchFamily="34" charset="0"/>
                </a:rPr>
                <a:t> Kontrast (K) = 24 % &gt; K = 8 % &gt; K = 4 %</a:t>
              </a:r>
            </a:p>
            <a:p>
              <a:r>
                <a:rPr lang="de-DE" sz="3200" b="1">
                  <a:solidFill>
                    <a:srgbClr val="000000"/>
                  </a:solidFill>
                  <a:latin typeface="Clear Sans" panose="020B0503030202020304" pitchFamily="34" charset="0"/>
                  <a:ea typeface="Wandohope" panose="02030603000000000000" pitchFamily="18" charset="-128"/>
                  <a:cs typeface="Clear Sans" panose="020B0503030202020304" pitchFamily="34" charset="0"/>
                </a:rPr>
                <a:t>H3b:</a:t>
              </a:r>
              <a:r>
                <a:rPr lang="de-DE" sz="3200">
                  <a:solidFill>
                    <a:srgbClr val="000000"/>
                  </a:solidFill>
                  <a:latin typeface="Clear Sans" panose="020B0503030202020304" pitchFamily="34" charset="0"/>
                  <a:ea typeface="Wandohope" panose="02030603000000000000" pitchFamily="18" charset="-128"/>
                  <a:cs typeface="Clear Sans" panose="020B0503030202020304" pitchFamily="34" charset="0"/>
                </a:rPr>
                <a:t> Serielle Abhängigkeit (SA) bei Kontraststufe von 4% &gt; SA bei Kontraststufe von 8% &gt; SA bei Kontraststufe von 24%</a:t>
              </a:r>
            </a:p>
          </p:txBody>
        </p:sp>
        <p:sp>
          <p:nvSpPr>
            <p:cNvPr id="63" name="TextBox 62">
              <a:extLst>
                <a:ext uri="{FF2B5EF4-FFF2-40B4-BE49-F238E27FC236}">
                  <a16:creationId xmlns:a16="http://schemas.microsoft.com/office/drawing/2014/main" id="{34019B54-2760-2CB6-3424-E668FAB54125}"/>
                </a:ext>
              </a:extLst>
            </p:cNvPr>
            <p:cNvSpPr txBox="1"/>
            <p:nvPr/>
          </p:nvSpPr>
          <p:spPr>
            <a:xfrm>
              <a:off x="489739" y="14642322"/>
              <a:ext cx="6423443" cy="1077218"/>
            </a:xfrm>
            <a:prstGeom prst="rect">
              <a:avLst/>
            </a:prstGeom>
            <a:noFill/>
          </p:spPr>
          <p:txBody>
            <a:bodyPr wrap="square">
              <a:spAutoFit/>
            </a:bodyPr>
            <a:lstStyle/>
            <a:p>
              <a:r>
                <a:rPr lang="de-DE" sz="3200" b="1">
                  <a:solidFill>
                    <a:srgbClr val="000000"/>
                  </a:solidFill>
                  <a:latin typeface="Clear Sans" panose="020B0503030202020304" pitchFamily="34" charset="0"/>
                  <a:cs typeface="Clear Sans" panose="020B0503030202020304" pitchFamily="34" charset="0"/>
                </a:rPr>
                <a:t>H1</a:t>
              </a:r>
              <a:r>
                <a:rPr lang="de-DE" sz="3200">
                  <a:solidFill>
                    <a:srgbClr val="000000"/>
                  </a:solidFill>
                  <a:latin typeface="Clear Sans" panose="020B0503030202020304" pitchFamily="34" charset="0"/>
                  <a:cs typeface="Clear Sans" panose="020B0503030202020304" pitchFamily="34" charset="0"/>
                </a:rPr>
                <a:t>: </a:t>
              </a:r>
              <a:r>
                <a:rPr lang="el-GR" sz="3200">
                  <a:solidFill>
                    <a:srgbClr val="000000"/>
                  </a:solidFill>
                  <a:latin typeface="Clear Sans" panose="020B0503030202020304" pitchFamily="34" charset="0"/>
                  <a:ea typeface="Wandohope" panose="02030603000000000000" pitchFamily="18" charset="-128"/>
                  <a:cs typeface="Clear Sans" panose="020B0503030202020304" pitchFamily="34" charset="0"/>
                </a:rPr>
                <a:t>ΔΘ</a:t>
              </a:r>
              <a:r>
                <a:rPr lang="de-DE" sz="3200">
                  <a:solidFill>
                    <a:srgbClr val="000000"/>
                  </a:solidFill>
                  <a:latin typeface="Clear Sans" panose="020B0503030202020304" pitchFamily="34" charset="0"/>
                  <a:ea typeface="Wandohope" panose="02030603000000000000" pitchFamily="18" charset="-128"/>
                  <a:cs typeface="Clear Sans" panose="020B0503030202020304" pitchFamily="34" charset="0"/>
                </a:rPr>
                <a:t> =</a:t>
              </a:r>
              <a:r>
                <a:rPr lang="de-DE" sz="3200">
                  <a:solidFill>
                    <a:srgbClr val="000000"/>
                  </a:solidFill>
                  <a:latin typeface="Clear Sans" panose="020B0503030202020304" pitchFamily="34" charset="0"/>
                  <a:cs typeface="Clear Sans" panose="020B0503030202020304" pitchFamily="34" charset="0"/>
                </a:rPr>
                <a:t> 8° &gt; </a:t>
              </a:r>
              <a:r>
                <a:rPr lang="el-GR" sz="3200">
                  <a:solidFill>
                    <a:srgbClr val="000000"/>
                  </a:solidFill>
                  <a:latin typeface="Clear Sans" panose="020B0503030202020304" pitchFamily="34" charset="0"/>
                  <a:ea typeface="Wandohope" panose="02030603000000000000" pitchFamily="18" charset="-128"/>
                  <a:cs typeface="Clear Sans" panose="020B0503030202020304" pitchFamily="34" charset="0"/>
                </a:rPr>
                <a:t>ΔΘ</a:t>
              </a:r>
              <a:r>
                <a:rPr lang="de-DE" sz="3200">
                  <a:solidFill>
                    <a:srgbClr val="000000"/>
                  </a:solidFill>
                  <a:latin typeface="Clear Sans" panose="020B0503030202020304" pitchFamily="34" charset="0"/>
                  <a:ea typeface="Wandohope" panose="02030603000000000000" pitchFamily="18" charset="-128"/>
                  <a:cs typeface="Clear Sans" panose="020B0503030202020304" pitchFamily="34" charset="0"/>
                </a:rPr>
                <a:t> =</a:t>
              </a:r>
              <a:r>
                <a:rPr lang="de-DE" sz="3200">
                  <a:solidFill>
                    <a:srgbClr val="000000"/>
                  </a:solidFill>
                  <a:latin typeface="Clear Sans" panose="020B0503030202020304" pitchFamily="34" charset="0"/>
                  <a:cs typeface="Clear Sans" panose="020B0503030202020304" pitchFamily="34" charset="0"/>
                </a:rPr>
                <a:t> 4° &gt; </a:t>
              </a:r>
              <a:r>
                <a:rPr lang="el-GR" sz="3200">
                  <a:solidFill>
                    <a:srgbClr val="000000"/>
                  </a:solidFill>
                  <a:latin typeface="Clear Sans" panose="020B0503030202020304" pitchFamily="34" charset="0"/>
                  <a:ea typeface="Wandohope" panose="02030603000000000000" pitchFamily="18" charset="-128"/>
                  <a:cs typeface="Clear Sans" panose="020B0503030202020304" pitchFamily="34" charset="0"/>
                </a:rPr>
                <a:t>ΔΘ</a:t>
              </a:r>
              <a:r>
                <a:rPr lang="de-DE" sz="3200">
                  <a:solidFill>
                    <a:srgbClr val="000000"/>
                  </a:solidFill>
                  <a:latin typeface="Clear Sans" panose="020B0503030202020304" pitchFamily="34" charset="0"/>
                  <a:ea typeface="Wandohope" panose="02030603000000000000" pitchFamily="18" charset="-128"/>
                  <a:cs typeface="Clear Sans" panose="020B0503030202020304" pitchFamily="34" charset="0"/>
                </a:rPr>
                <a:t> =</a:t>
              </a:r>
              <a:r>
                <a:rPr lang="de-DE" sz="3200">
                  <a:solidFill>
                    <a:srgbClr val="000000"/>
                  </a:solidFill>
                  <a:latin typeface="Clear Sans" panose="020B0503030202020304" pitchFamily="34" charset="0"/>
                  <a:cs typeface="Clear Sans" panose="020B0503030202020304" pitchFamily="34" charset="0"/>
                </a:rPr>
                <a:t> 2°</a:t>
              </a:r>
            </a:p>
            <a:p>
              <a:r>
                <a:rPr lang="de-DE" sz="3200" b="1">
                  <a:solidFill>
                    <a:srgbClr val="000000"/>
                  </a:solidFill>
                  <a:latin typeface="Clear Sans"/>
                  <a:cs typeface="Clear Sans" panose="020B0503030202020304" pitchFamily="34" charset="0"/>
                </a:rPr>
                <a:t>H2</a:t>
              </a:r>
              <a:r>
                <a:rPr lang="de-DE" sz="3200">
                  <a:solidFill>
                    <a:srgbClr val="000000"/>
                  </a:solidFill>
                  <a:latin typeface="Clear Sans"/>
                  <a:cs typeface="Clear Sans" panose="020B0503030202020304" pitchFamily="34" charset="0"/>
                </a:rPr>
                <a:t>: </a:t>
              </a:r>
              <a:r>
                <a:rPr lang="el-GR" sz="3200">
                  <a:solidFill>
                    <a:srgbClr val="000000"/>
                  </a:solidFill>
                  <a:latin typeface="Clear Sans" panose="020B0503030202020304" pitchFamily="34" charset="0"/>
                  <a:ea typeface="Wandohope"/>
                  <a:cs typeface="Clear Sans" panose="020B0503030202020304" pitchFamily="34" charset="0"/>
                </a:rPr>
                <a:t>Θ</a:t>
              </a:r>
              <a:r>
                <a:rPr lang="de-DE" sz="3200">
                  <a:solidFill>
                    <a:srgbClr val="000000"/>
                  </a:solidFill>
                  <a:latin typeface="Clear Sans" panose="020B0503030202020304" pitchFamily="34" charset="0"/>
                  <a:ea typeface="Wandohope"/>
                  <a:cs typeface="Clear Sans" panose="020B0503030202020304" pitchFamily="34" charset="0"/>
                </a:rPr>
                <a:t> </a:t>
              </a:r>
              <a:r>
                <a:rPr lang="de-DE" sz="3200">
                  <a:solidFill>
                    <a:srgbClr val="000000"/>
                  </a:solidFill>
                  <a:latin typeface="Clear Sans"/>
                  <a:ea typeface="Wandohope"/>
                  <a:cs typeface="Clear Sans" panose="020B0503030202020304" pitchFamily="34" charset="0"/>
                </a:rPr>
                <a:t>=</a:t>
              </a:r>
              <a:r>
                <a:rPr lang="de-DE" sz="3200">
                  <a:solidFill>
                    <a:srgbClr val="000000"/>
                  </a:solidFill>
                  <a:latin typeface="Clear Sans"/>
                  <a:cs typeface="Clear Sans" panose="020B0503030202020304" pitchFamily="34" charset="0"/>
                </a:rPr>
                <a:t> 0° ~ </a:t>
              </a:r>
              <a:r>
                <a:rPr lang="el-GR" sz="3200">
                  <a:solidFill>
                    <a:srgbClr val="000000"/>
                  </a:solidFill>
                  <a:latin typeface="Clear Sans" panose="020B0503030202020304" pitchFamily="34" charset="0"/>
                  <a:ea typeface="Wandohope"/>
                  <a:cs typeface="Clear Sans" panose="020B0503030202020304" pitchFamily="34" charset="0"/>
                </a:rPr>
                <a:t>Θ</a:t>
              </a:r>
              <a:r>
                <a:rPr lang="de-DE" sz="3200">
                  <a:solidFill>
                    <a:srgbClr val="000000"/>
                  </a:solidFill>
                  <a:latin typeface="Clear Sans" panose="020B0503030202020304" pitchFamily="34" charset="0"/>
                  <a:ea typeface="Wandohope"/>
                  <a:cs typeface="Clear Sans" panose="020B0503030202020304" pitchFamily="34" charset="0"/>
                </a:rPr>
                <a:t> </a:t>
              </a:r>
              <a:r>
                <a:rPr lang="de-DE" sz="3200">
                  <a:solidFill>
                    <a:srgbClr val="000000"/>
                  </a:solidFill>
                  <a:latin typeface="Clear Sans"/>
                  <a:ea typeface="Wandohope"/>
                  <a:cs typeface="Clear Sans" panose="020B0503030202020304" pitchFamily="34" charset="0"/>
                </a:rPr>
                <a:t>=</a:t>
              </a:r>
              <a:r>
                <a:rPr lang="de-DE" sz="3200">
                  <a:solidFill>
                    <a:srgbClr val="000000"/>
                  </a:solidFill>
                  <a:latin typeface="Clear Sans"/>
                  <a:cs typeface="Clear Sans" panose="020B0503030202020304" pitchFamily="34" charset="0"/>
                </a:rPr>
                <a:t> 90° &gt; </a:t>
              </a:r>
              <a:r>
                <a:rPr lang="el-GR" sz="3200">
                  <a:solidFill>
                    <a:srgbClr val="000000"/>
                  </a:solidFill>
                  <a:latin typeface="Clear Sans" panose="020B0503030202020304" pitchFamily="34" charset="0"/>
                  <a:ea typeface="Wandohope"/>
                  <a:cs typeface="Clear Sans" panose="020B0503030202020304" pitchFamily="34" charset="0"/>
                </a:rPr>
                <a:t>Θ</a:t>
              </a:r>
              <a:r>
                <a:rPr lang="de-DE" sz="3200">
                  <a:solidFill>
                    <a:srgbClr val="000000"/>
                  </a:solidFill>
                  <a:latin typeface="Clear Sans" panose="020B0503030202020304" pitchFamily="34" charset="0"/>
                  <a:ea typeface="Wandohope"/>
                  <a:cs typeface="Clear Sans" panose="020B0503030202020304" pitchFamily="34" charset="0"/>
                </a:rPr>
                <a:t> </a:t>
              </a:r>
              <a:r>
                <a:rPr lang="de-DE" sz="3200">
                  <a:solidFill>
                    <a:srgbClr val="000000"/>
                  </a:solidFill>
                  <a:latin typeface="Clear Sans"/>
                  <a:ea typeface="Wandohope"/>
                  <a:cs typeface="Clear Sans" panose="020B0503030202020304" pitchFamily="34" charset="0"/>
                </a:rPr>
                <a:t>=</a:t>
              </a:r>
              <a:r>
                <a:rPr lang="de-DE" sz="3200">
                  <a:solidFill>
                    <a:srgbClr val="000000"/>
                  </a:solidFill>
                  <a:latin typeface="Clear Sans"/>
                  <a:cs typeface="Clear Sans" panose="020B0503030202020304" pitchFamily="34" charset="0"/>
                </a:rPr>
                <a:t> 45°</a:t>
              </a:r>
            </a:p>
          </p:txBody>
        </p:sp>
      </p:grpSp>
      <p:sp>
        <p:nvSpPr>
          <p:cNvPr id="1027" name="TextBox 1026">
            <a:extLst>
              <a:ext uri="{FF2B5EF4-FFF2-40B4-BE49-F238E27FC236}">
                <a16:creationId xmlns:a16="http://schemas.microsoft.com/office/drawing/2014/main" id="{E7756D2F-6482-0946-0B9D-9DDF03CFD863}"/>
              </a:ext>
            </a:extLst>
          </p:cNvPr>
          <p:cNvSpPr txBox="1"/>
          <p:nvPr/>
        </p:nvSpPr>
        <p:spPr>
          <a:xfrm>
            <a:off x="19993842" y="9865844"/>
            <a:ext cx="9614992" cy="3539430"/>
          </a:xfrm>
          <a:prstGeom prst="rect">
            <a:avLst/>
          </a:prstGeom>
          <a:noFill/>
        </p:spPr>
        <p:txBody>
          <a:bodyPr wrap="square">
            <a:spAutoFit/>
          </a:bodyPr>
          <a:lstStyle/>
          <a:p>
            <a:r>
              <a:rPr lang="de-DE" sz="3200" dirty="0">
                <a:solidFill>
                  <a:srgbClr val="000000"/>
                </a:solidFill>
                <a:latin typeface="Clear Sans" panose="020B0503030202020304" pitchFamily="34" charset="0"/>
                <a:ea typeface="Wandohope" panose="02030603000000000000" pitchFamily="18" charset="-128"/>
                <a:cs typeface="Clear Sans" panose="020B0503030202020304" pitchFamily="34" charset="0"/>
              </a:rPr>
              <a:t>N = 13 </a:t>
            </a:r>
          </a:p>
          <a:p>
            <a:r>
              <a:rPr lang="de-DE" sz="3200" dirty="0">
                <a:solidFill>
                  <a:srgbClr val="000000"/>
                </a:solidFill>
                <a:latin typeface="Clear Sans" panose="020B0503030202020304" pitchFamily="34" charset="0"/>
                <a:ea typeface="Wandohope" panose="02030603000000000000" pitchFamily="18" charset="-128"/>
                <a:cs typeface="Clear Sans" panose="020B0503030202020304" pitchFamily="34" charset="0"/>
              </a:rPr>
              <a:t>Bedingungen: Die Probanden bestimmten den Winkel des Teststimulus (relativer Winkel </a:t>
            </a:r>
            <a:r>
              <a:rPr lang="el-GR" sz="3200" dirty="0">
                <a:solidFill>
                  <a:srgbClr val="000000"/>
                </a:solidFill>
                <a:latin typeface="Clear Sans" panose="020B0503030202020304" pitchFamily="34" charset="0"/>
                <a:ea typeface="Wandohope" panose="02030603000000000000" pitchFamily="18" charset="-128"/>
                <a:cs typeface="Clear Sans" panose="020B0503030202020304" pitchFamily="34" charset="0"/>
              </a:rPr>
              <a:t>ΔΘ</a:t>
            </a:r>
            <a:r>
              <a:rPr lang="de-DE" sz="3200" dirty="0">
                <a:solidFill>
                  <a:srgbClr val="000000"/>
                </a:solidFill>
                <a:latin typeface="Clear Sans" panose="020B0503030202020304" pitchFamily="34" charset="0"/>
                <a:ea typeface="Wandohope" panose="02030603000000000000" pitchFamily="18" charset="-128"/>
                <a:cs typeface="Clear Sans" panose="020B0503030202020304" pitchFamily="34" charset="0"/>
              </a:rPr>
              <a:t> = 2°, 4°, 8°; Kontrast immer 8 %). Dieser Teststimulus war in eine Reihe aus Stimuli eingebettet, die einen Kontrast von 2 %, 8 % oder 24 % hatten. Die Hauptorientierung aller Stimuli betrug </a:t>
            </a:r>
            <a:r>
              <a:rPr lang="el-GR" sz="3200" dirty="0">
                <a:solidFill>
                  <a:srgbClr val="000000"/>
                </a:solidFill>
                <a:latin typeface="Clear Sans" panose="020B0503030202020304" pitchFamily="34" charset="0"/>
                <a:ea typeface="Wandohope" panose="02030603000000000000" pitchFamily="18" charset="-128"/>
                <a:cs typeface="Clear Sans" panose="020B0503030202020304" pitchFamily="34" charset="0"/>
              </a:rPr>
              <a:t>Θ</a:t>
            </a:r>
            <a:r>
              <a:rPr lang="de-DE" sz="3200" dirty="0">
                <a:solidFill>
                  <a:srgbClr val="000000"/>
                </a:solidFill>
                <a:latin typeface="Clear Sans" panose="020B0503030202020304" pitchFamily="34" charset="0"/>
                <a:ea typeface="Wandohope" panose="02030603000000000000" pitchFamily="18" charset="-128"/>
                <a:cs typeface="Clear Sans" panose="020B0503030202020304" pitchFamily="34" charset="0"/>
              </a:rPr>
              <a:t> = 0°, 45° oder 90°.</a:t>
            </a:r>
          </a:p>
        </p:txBody>
      </p:sp>
      <p:pic>
        <p:nvPicPr>
          <p:cNvPr id="1032" name="Picture 1031">
            <a:extLst>
              <a:ext uri="{FF2B5EF4-FFF2-40B4-BE49-F238E27FC236}">
                <a16:creationId xmlns:a16="http://schemas.microsoft.com/office/drawing/2014/main" id="{E2AEDF68-6BED-7916-FC90-185EDC99B7B1}"/>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344558" y="9820131"/>
            <a:ext cx="19309971" cy="2934212"/>
          </a:xfrm>
          <a:prstGeom prst="rect">
            <a:avLst/>
          </a:prstGeom>
        </p:spPr>
      </p:pic>
      <p:cxnSp>
        <p:nvCxnSpPr>
          <p:cNvPr id="1034" name="Gerader Verbinder 10">
            <a:extLst>
              <a:ext uri="{FF2B5EF4-FFF2-40B4-BE49-F238E27FC236}">
                <a16:creationId xmlns:a16="http://schemas.microsoft.com/office/drawing/2014/main" id="{17CF0045-80EA-1FB6-6053-E43C3E7D0286}"/>
              </a:ext>
            </a:extLst>
          </p:cNvPr>
          <p:cNvCxnSpPr>
            <a:cxnSpLocks/>
          </p:cNvCxnSpPr>
          <p:nvPr/>
        </p:nvCxnSpPr>
        <p:spPr>
          <a:xfrm flipV="1">
            <a:off x="299685" y="8886792"/>
            <a:ext cx="29675842" cy="2419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20" name="Textfeld 19">
            <a:extLst>
              <a:ext uri="{FF2B5EF4-FFF2-40B4-BE49-F238E27FC236}">
                <a16:creationId xmlns:a16="http://schemas.microsoft.com/office/drawing/2014/main" id="{0F7B8844-13B5-5F7C-430B-EE91F1E8B0E2}"/>
              </a:ext>
            </a:extLst>
          </p:cNvPr>
          <p:cNvSpPr txBox="1"/>
          <p:nvPr/>
        </p:nvSpPr>
        <p:spPr>
          <a:xfrm>
            <a:off x="329588" y="39690598"/>
            <a:ext cx="29668012" cy="2739211"/>
          </a:xfrm>
          <a:custGeom>
            <a:avLst/>
            <a:gdLst>
              <a:gd name="connsiteX0" fmla="*/ 0 w 29668012"/>
              <a:gd name="connsiteY0" fmla="*/ 0 h 2739211"/>
              <a:gd name="connsiteX1" fmla="*/ 0 w 29668012"/>
              <a:gd name="connsiteY1" fmla="*/ 0 h 2739211"/>
              <a:gd name="connsiteX2" fmla="*/ 296680 w 29668012"/>
              <a:gd name="connsiteY2" fmla="*/ 0 h 2739211"/>
              <a:gd name="connsiteX3" fmla="*/ 1483401 w 29668012"/>
              <a:gd name="connsiteY3" fmla="*/ 0 h 2739211"/>
              <a:gd name="connsiteX4" fmla="*/ 1483401 w 29668012"/>
              <a:gd name="connsiteY4" fmla="*/ 0 h 2739211"/>
              <a:gd name="connsiteX5" fmla="*/ 1483401 w 29668012"/>
              <a:gd name="connsiteY5" fmla="*/ 0 h 2739211"/>
              <a:gd name="connsiteX6" fmla="*/ 2076761 w 29668012"/>
              <a:gd name="connsiteY6" fmla="*/ 0 h 2739211"/>
              <a:gd name="connsiteX7" fmla="*/ 1780081 w 29668012"/>
              <a:gd name="connsiteY7" fmla="*/ 0 h 2739211"/>
              <a:gd name="connsiteX8" fmla="*/ 2076761 w 29668012"/>
              <a:gd name="connsiteY8" fmla="*/ 0 h 2739211"/>
              <a:gd name="connsiteX9" fmla="*/ 2966801 w 29668012"/>
              <a:gd name="connsiteY9" fmla="*/ 0 h 2739211"/>
              <a:gd name="connsiteX10" fmla="*/ 3856842 w 29668012"/>
              <a:gd name="connsiteY10" fmla="*/ 0 h 2739211"/>
              <a:gd name="connsiteX11" fmla="*/ 4450202 w 29668012"/>
              <a:gd name="connsiteY11" fmla="*/ 0 h 2739211"/>
              <a:gd name="connsiteX12" fmla="*/ 5340242 w 29668012"/>
              <a:gd name="connsiteY12" fmla="*/ 0 h 2739211"/>
              <a:gd name="connsiteX13" fmla="*/ 5043562 w 29668012"/>
              <a:gd name="connsiteY13" fmla="*/ 0 h 2739211"/>
              <a:gd name="connsiteX14" fmla="*/ 4746882 w 29668012"/>
              <a:gd name="connsiteY14" fmla="*/ 0 h 2739211"/>
              <a:gd name="connsiteX15" fmla="*/ 5933602 w 29668012"/>
              <a:gd name="connsiteY15" fmla="*/ 0 h 2739211"/>
              <a:gd name="connsiteX16" fmla="*/ 6230283 w 29668012"/>
              <a:gd name="connsiteY16" fmla="*/ 0 h 2739211"/>
              <a:gd name="connsiteX17" fmla="*/ 6230283 w 29668012"/>
              <a:gd name="connsiteY17" fmla="*/ 0 h 2739211"/>
              <a:gd name="connsiteX18" fmla="*/ 7120323 w 29668012"/>
              <a:gd name="connsiteY18" fmla="*/ 0 h 2739211"/>
              <a:gd name="connsiteX19" fmla="*/ 7713683 w 29668012"/>
              <a:gd name="connsiteY19" fmla="*/ 0 h 2739211"/>
              <a:gd name="connsiteX20" fmla="*/ 8307043 w 29668012"/>
              <a:gd name="connsiteY20" fmla="*/ 0 h 2739211"/>
              <a:gd name="connsiteX21" fmla="*/ 8307043 w 29668012"/>
              <a:gd name="connsiteY21" fmla="*/ 0 h 2739211"/>
              <a:gd name="connsiteX22" fmla="*/ 9493764 w 29668012"/>
              <a:gd name="connsiteY22" fmla="*/ 0 h 2739211"/>
              <a:gd name="connsiteX23" fmla="*/ 9197084 w 29668012"/>
              <a:gd name="connsiteY23" fmla="*/ 0 h 2739211"/>
              <a:gd name="connsiteX24" fmla="*/ 8900404 w 29668012"/>
              <a:gd name="connsiteY24" fmla="*/ 0 h 2739211"/>
              <a:gd name="connsiteX25" fmla="*/ 9790444 w 29668012"/>
              <a:gd name="connsiteY25" fmla="*/ 0 h 2739211"/>
              <a:gd name="connsiteX26" fmla="*/ 9790444 w 29668012"/>
              <a:gd name="connsiteY26" fmla="*/ 0 h 2739211"/>
              <a:gd name="connsiteX27" fmla="*/ 9493764 w 29668012"/>
              <a:gd name="connsiteY27" fmla="*/ 0 h 2739211"/>
              <a:gd name="connsiteX28" fmla="*/ 9197084 w 29668012"/>
              <a:gd name="connsiteY28" fmla="*/ 0 h 2739211"/>
              <a:gd name="connsiteX29" fmla="*/ 10087124 w 29668012"/>
              <a:gd name="connsiteY29" fmla="*/ 0 h 2739211"/>
              <a:gd name="connsiteX30" fmla="*/ 10680484 w 29668012"/>
              <a:gd name="connsiteY30" fmla="*/ 0 h 2739211"/>
              <a:gd name="connsiteX31" fmla="*/ 10680484 w 29668012"/>
              <a:gd name="connsiteY31" fmla="*/ 0 h 2739211"/>
              <a:gd name="connsiteX32" fmla="*/ 10680484 w 29668012"/>
              <a:gd name="connsiteY32" fmla="*/ 0 h 2739211"/>
              <a:gd name="connsiteX33" fmla="*/ 10680484 w 29668012"/>
              <a:gd name="connsiteY33" fmla="*/ 0 h 2739211"/>
              <a:gd name="connsiteX34" fmla="*/ 11570525 w 29668012"/>
              <a:gd name="connsiteY34" fmla="*/ 0 h 2739211"/>
              <a:gd name="connsiteX35" fmla="*/ 12460565 w 29668012"/>
              <a:gd name="connsiteY35" fmla="*/ 0 h 2739211"/>
              <a:gd name="connsiteX36" fmla="*/ 12757245 w 29668012"/>
              <a:gd name="connsiteY36" fmla="*/ 0 h 2739211"/>
              <a:gd name="connsiteX37" fmla="*/ 12460565 w 29668012"/>
              <a:gd name="connsiteY37" fmla="*/ 0 h 2739211"/>
              <a:gd name="connsiteX38" fmla="*/ 13350605 w 29668012"/>
              <a:gd name="connsiteY38" fmla="*/ 0 h 2739211"/>
              <a:gd name="connsiteX39" fmla="*/ 13053925 w 29668012"/>
              <a:gd name="connsiteY39" fmla="*/ 0 h 2739211"/>
              <a:gd name="connsiteX40" fmla="*/ 13647286 w 29668012"/>
              <a:gd name="connsiteY40" fmla="*/ 0 h 2739211"/>
              <a:gd name="connsiteX41" fmla="*/ 14240646 w 29668012"/>
              <a:gd name="connsiteY41" fmla="*/ 0 h 2739211"/>
              <a:gd name="connsiteX42" fmla="*/ 14240646 w 29668012"/>
              <a:gd name="connsiteY42" fmla="*/ 0 h 2739211"/>
              <a:gd name="connsiteX43" fmla="*/ 14834006 w 29668012"/>
              <a:gd name="connsiteY43" fmla="*/ 0 h 2739211"/>
              <a:gd name="connsiteX44" fmla="*/ 14834006 w 29668012"/>
              <a:gd name="connsiteY44" fmla="*/ 0 h 2739211"/>
              <a:gd name="connsiteX45" fmla="*/ 14537326 w 29668012"/>
              <a:gd name="connsiteY45" fmla="*/ 0 h 2739211"/>
              <a:gd name="connsiteX46" fmla="*/ 15427366 w 29668012"/>
              <a:gd name="connsiteY46" fmla="*/ 0 h 2739211"/>
              <a:gd name="connsiteX47" fmla="*/ 15427366 w 29668012"/>
              <a:gd name="connsiteY47" fmla="*/ 0 h 2739211"/>
              <a:gd name="connsiteX48" fmla="*/ 15724046 w 29668012"/>
              <a:gd name="connsiteY48" fmla="*/ 0 h 2739211"/>
              <a:gd name="connsiteX49" fmla="*/ 16020726 w 29668012"/>
              <a:gd name="connsiteY49" fmla="*/ 0 h 2739211"/>
              <a:gd name="connsiteX50" fmla="*/ 17207447 w 29668012"/>
              <a:gd name="connsiteY50" fmla="*/ 0 h 2739211"/>
              <a:gd name="connsiteX51" fmla="*/ 16910767 w 29668012"/>
              <a:gd name="connsiteY51" fmla="*/ 0 h 2739211"/>
              <a:gd name="connsiteX52" fmla="*/ 17207447 w 29668012"/>
              <a:gd name="connsiteY52" fmla="*/ 0 h 2739211"/>
              <a:gd name="connsiteX53" fmla="*/ 17504127 w 29668012"/>
              <a:gd name="connsiteY53" fmla="*/ 0 h 2739211"/>
              <a:gd name="connsiteX54" fmla="*/ 18097487 w 29668012"/>
              <a:gd name="connsiteY54" fmla="*/ 0 h 2739211"/>
              <a:gd name="connsiteX55" fmla="*/ 19284208 w 29668012"/>
              <a:gd name="connsiteY55" fmla="*/ 0 h 2739211"/>
              <a:gd name="connsiteX56" fmla="*/ 18987528 w 29668012"/>
              <a:gd name="connsiteY56" fmla="*/ 0 h 2739211"/>
              <a:gd name="connsiteX57" fmla="*/ 20174248 w 29668012"/>
              <a:gd name="connsiteY57" fmla="*/ 0 h 2739211"/>
              <a:gd name="connsiteX58" fmla="*/ 20174248 w 29668012"/>
              <a:gd name="connsiteY58" fmla="*/ 0 h 2739211"/>
              <a:gd name="connsiteX59" fmla="*/ 20767608 w 29668012"/>
              <a:gd name="connsiteY59" fmla="*/ 0 h 2739211"/>
              <a:gd name="connsiteX60" fmla="*/ 21954329 w 29668012"/>
              <a:gd name="connsiteY60" fmla="*/ 0 h 2739211"/>
              <a:gd name="connsiteX61" fmla="*/ 22547689 w 29668012"/>
              <a:gd name="connsiteY61" fmla="*/ 0 h 2739211"/>
              <a:gd name="connsiteX62" fmla="*/ 23734410 w 29668012"/>
              <a:gd name="connsiteY62" fmla="*/ 0 h 2739211"/>
              <a:gd name="connsiteX63" fmla="*/ 23437729 w 29668012"/>
              <a:gd name="connsiteY63" fmla="*/ 0 h 2739211"/>
              <a:gd name="connsiteX64" fmla="*/ 23734410 w 29668012"/>
              <a:gd name="connsiteY64" fmla="*/ 0 h 2739211"/>
              <a:gd name="connsiteX65" fmla="*/ 23734410 w 29668012"/>
              <a:gd name="connsiteY65" fmla="*/ 0 h 2739211"/>
              <a:gd name="connsiteX66" fmla="*/ 24921130 w 29668012"/>
              <a:gd name="connsiteY66" fmla="*/ 0 h 2739211"/>
              <a:gd name="connsiteX67" fmla="*/ 24921130 w 29668012"/>
              <a:gd name="connsiteY67" fmla="*/ 0 h 2739211"/>
              <a:gd name="connsiteX68" fmla="*/ 25514490 w 29668012"/>
              <a:gd name="connsiteY68" fmla="*/ 0 h 2739211"/>
              <a:gd name="connsiteX69" fmla="*/ 26107851 w 29668012"/>
              <a:gd name="connsiteY69" fmla="*/ 0 h 2739211"/>
              <a:gd name="connsiteX70" fmla="*/ 27294571 w 29668012"/>
              <a:gd name="connsiteY70" fmla="*/ 0 h 2739211"/>
              <a:gd name="connsiteX71" fmla="*/ 27887931 w 29668012"/>
              <a:gd name="connsiteY71" fmla="*/ 0 h 2739211"/>
              <a:gd name="connsiteX72" fmla="*/ 29074652 w 29668012"/>
              <a:gd name="connsiteY72" fmla="*/ 0 h 2739211"/>
              <a:gd name="connsiteX73" fmla="*/ 29668012 w 29668012"/>
              <a:gd name="connsiteY73" fmla="*/ 0 h 2739211"/>
              <a:gd name="connsiteX74" fmla="*/ 29668012 w 29668012"/>
              <a:gd name="connsiteY74" fmla="*/ 465666 h 2739211"/>
              <a:gd name="connsiteX75" fmla="*/ 29668012 w 29668012"/>
              <a:gd name="connsiteY75" fmla="*/ 931332 h 2739211"/>
              <a:gd name="connsiteX76" fmla="*/ 29668012 w 29668012"/>
              <a:gd name="connsiteY76" fmla="*/ 1451782 h 2739211"/>
              <a:gd name="connsiteX77" fmla="*/ 29668012 w 29668012"/>
              <a:gd name="connsiteY77" fmla="*/ 1972232 h 2739211"/>
              <a:gd name="connsiteX78" fmla="*/ 29668012 w 29668012"/>
              <a:gd name="connsiteY78" fmla="*/ 2739211 h 2739211"/>
              <a:gd name="connsiteX79" fmla="*/ 29668012 w 29668012"/>
              <a:gd name="connsiteY79" fmla="*/ 2739211 h 2739211"/>
              <a:gd name="connsiteX80" fmla="*/ 28481292 w 29668012"/>
              <a:gd name="connsiteY80" fmla="*/ 2739211 h 2739211"/>
              <a:gd name="connsiteX81" fmla="*/ 27591251 w 29668012"/>
              <a:gd name="connsiteY81" fmla="*/ 2739211 h 2739211"/>
              <a:gd name="connsiteX82" fmla="*/ 26701211 w 29668012"/>
              <a:gd name="connsiteY82" fmla="*/ 2739211 h 2739211"/>
              <a:gd name="connsiteX83" fmla="*/ 26404531 w 29668012"/>
              <a:gd name="connsiteY83" fmla="*/ 2739211 h 2739211"/>
              <a:gd name="connsiteX84" fmla="*/ 26107851 w 29668012"/>
              <a:gd name="connsiteY84" fmla="*/ 2739211 h 2739211"/>
              <a:gd name="connsiteX85" fmla="*/ 26107851 w 29668012"/>
              <a:gd name="connsiteY85" fmla="*/ 2739211 h 2739211"/>
              <a:gd name="connsiteX86" fmla="*/ 24921130 w 29668012"/>
              <a:gd name="connsiteY86" fmla="*/ 2739211 h 2739211"/>
              <a:gd name="connsiteX87" fmla="*/ 24624450 w 29668012"/>
              <a:gd name="connsiteY87" fmla="*/ 2739211 h 2739211"/>
              <a:gd name="connsiteX88" fmla="*/ 23734410 w 29668012"/>
              <a:gd name="connsiteY88" fmla="*/ 2739211 h 2739211"/>
              <a:gd name="connsiteX89" fmla="*/ 22547689 w 29668012"/>
              <a:gd name="connsiteY89" fmla="*/ 2739211 h 2739211"/>
              <a:gd name="connsiteX90" fmla="*/ 22547689 w 29668012"/>
              <a:gd name="connsiteY90" fmla="*/ 2739211 h 2739211"/>
              <a:gd name="connsiteX91" fmla="*/ 21360969 w 29668012"/>
              <a:gd name="connsiteY91" fmla="*/ 2739211 h 2739211"/>
              <a:gd name="connsiteX92" fmla="*/ 21657649 w 29668012"/>
              <a:gd name="connsiteY92" fmla="*/ 2739211 h 2739211"/>
              <a:gd name="connsiteX93" fmla="*/ 21360969 w 29668012"/>
              <a:gd name="connsiteY93" fmla="*/ 2739211 h 2739211"/>
              <a:gd name="connsiteX94" fmla="*/ 21360969 w 29668012"/>
              <a:gd name="connsiteY94" fmla="*/ 2739211 h 2739211"/>
              <a:gd name="connsiteX95" fmla="*/ 20174248 w 29668012"/>
              <a:gd name="connsiteY95" fmla="*/ 2739211 h 2739211"/>
              <a:gd name="connsiteX96" fmla="*/ 19877568 w 29668012"/>
              <a:gd name="connsiteY96" fmla="*/ 2739211 h 2739211"/>
              <a:gd name="connsiteX97" fmla="*/ 18690848 w 29668012"/>
              <a:gd name="connsiteY97" fmla="*/ 2739211 h 2739211"/>
              <a:gd name="connsiteX98" fmla="*/ 18394167 w 29668012"/>
              <a:gd name="connsiteY98" fmla="*/ 2739211 h 2739211"/>
              <a:gd name="connsiteX99" fmla="*/ 17504127 w 29668012"/>
              <a:gd name="connsiteY99" fmla="*/ 2739211 h 2739211"/>
              <a:gd name="connsiteX100" fmla="*/ 16910767 w 29668012"/>
              <a:gd name="connsiteY100" fmla="*/ 2739211 h 2739211"/>
              <a:gd name="connsiteX101" fmla="*/ 15724046 w 29668012"/>
              <a:gd name="connsiteY101" fmla="*/ 2739211 h 2739211"/>
              <a:gd name="connsiteX102" fmla="*/ 16020726 w 29668012"/>
              <a:gd name="connsiteY102" fmla="*/ 2739211 h 2739211"/>
              <a:gd name="connsiteX103" fmla="*/ 16020726 w 29668012"/>
              <a:gd name="connsiteY103" fmla="*/ 2739211 h 2739211"/>
              <a:gd name="connsiteX104" fmla="*/ 15130686 w 29668012"/>
              <a:gd name="connsiteY104" fmla="*/ 2739211 h 2739211"/>
              <a:gd name="connsiteX105" fmla="*/ 13943966 w 29668012"/>
              <a:gd name="connsiteY105" fmla="*/ 2739211 h 2739211"/>
              <a:gd name="connsiteX106" fmla="*/ 13647286 w 29668012"/>
              <a:gd name="connsiteY106" fmla="*/ 2739211 h 2739211"/>
              <a:gd name="connsiteX107" fmla="*/ 13647286 w 29668012"/>
              <a:gd name="connsiteY107" fmla="*/ 2739211 h 2739211"/>
              <a:gd name="connsiteX108" fmla="*/ 13647286 w 29668012"/>
              <a:gd name="connsiteY108" fmla="*/ 2739211 h 2739211"/>
              <a:gd name="connsiteX109" fmla="*/ 13350605 w 29668012"/>
              <a:gd name="connsiteY109" fmla="*/ 2739211 h 2739211"/>
              <a:gd name="connsiteX110" fmla="*/ 13350605 w 29668012"/>
              <a:gd name="connsiteY110" fmla="*/ 2739211 h 2739211"/>
              <a:gd name="connsiteX111" fmla="*/ 12163885 w 29668012"/>
              <a:gd name="connsiteY111" fmla="*/ 2739211 h 2739211"/>
              <a:gd name="connsiteX112" fmla="*/ 12460565 w 29668012"/>
              <a:gd name="connsiteY112" fmla="*/ 2739211 h 2739211"/>
              <a:gd name="connsiteX113" fmla="*/ 12757245 w 29668012"/>
              <a:gd name="connsiteY113" fmla="*/ 2739211 h 2739211"/>
              <a:gd name="connsiteX114" fmla="*/ 11867205 w 29668012"/>
              <a:gd name="connsiteY114" fmla="*/ 2739211 h 2739211"/>
              <a:gd name="connsiteX115" fmla="*/ 10680484 w 29668012"/>
              <a:gd name="connsiteY115" fmla="*/ 2739211 h 2739211"/>
              <a:gd name="connsiteX116" fmla="*/ 9790444 w 29668012"/>
              <a:gd name="connsiteY116" fmla="*/ 2739211 h 2739211"/>
              <a:gd name="connsiteX117" fmla="*/ 9493764 w 29668012"/>
              <a:gd name="connsiteY117" fmla="*/ 2739211 h 2739211"/>
              <a:gd name="connsiteX118" fmla="*/ 9790444 w 29668012"/>
              <a:gd name="connsiteY118" fmla="*/ 2739211 h 2739211"/>
              <a:gd name="connsiteX119" fmla="*/ 8603723 w 29668012"/>
              <a:gd name="connsiteY119" fmla="*/ 2739211 h 2739211"/>
              <a:gd name="connsiteX120" fmla="*/ 8603723 w 29668012"/>
              <a:gd name="connsiteY120" fmla="*/ 2739211 h 2739211"/>
              <a:gd name="connsiteX121" fmla="*/ 8010363 w 29668012"/>
              <a:gd name="connsiteY121" fmla="*/ 2739211 h 2739211"/>
              <a:gd name="connsiteX122" fmla="*/ 8307043 w 29668012"/>
              <a:gd name="connsiteY122" fmla="*/ 2739211 h 2739211"/>
              <a:gd name="connsiteX123" fmla="*/ 7417003 w 29668012"/>
              <a:gd name="connsiteY123" fmla="*/ 2739211 h 2739211"/>
              <a:gd name="connsiteX124" fmla="*/ 7417003 w 29668012"/>
              <a:gd name="connsiteY124" fmla="*/ 2739211 h 2739211"/>
              <a:gd name="connsiteX125" fmla="*/ 6230283 w 29668012"/>
              <a:gd name="connsiteY125" fmla="*/ 2739211 h 2739211"/>
              <a:gd name="connsiteX126" fmla="*/ 5636922 w 29668012"/>
              <a:gd name="connsiteY126" fmla="*/ 2739211 h 2739211"/>
              <a:gd name="connsiteX127" fmla="*/ 5636922 w 29668012"/>
              <a:gd name="connsiteY127" fmla="*/ 2739211 h 2739211"/>
              <a:gd name="connsiteX128" fmla="*/ 4746882 w 29668012"/>
              <a:gd name="connsiteY128" fmla="*/ 2739211 h 2739211"/>
              <a:gd name="connsiteX129" fmla="*/ 4746882 w 29668012"/>
              <a:gd name="connsiteY129" fmla="*/ 2739211 h 2739211"/>
              <a:gd name="connsiteX130" fmla="*/ 4746882 w 29668012"/>
              <a:gd name="connsiteY130" fmla="*/ 2739211 h 2739211"/>
              <a:gd name="connsiteX131" fmla="*/ 3560161 w 29668012"/>
              <a:gd name="connsiteY131" fmla="*/ 2739211 h 2739211"/>
              <a:gd name="connsiteX132" fmla="*/ 3856842 w 29668012"/>
              <a:gd name="connsiteY132" fmla="*/ 2739211 h 2739211"/>
              <a:gd name="connsiteX133" fmla="*/ 3263481 w 29668012"/>
              <a:gd name="connsiteY133" fmla="*/ 2739211 h 2739211"/>
              <a:gd name="connsiteX134" fmla="*/ 2670121 w 29668012"/>
              <a:gd name="connsiteY134" fmla="*/ 2739211 h 2739211"/>
              <a:gd name="connsiteX135" fmla="*/ 1780081 w 29668012"/>
              <a:gd name="connsiteY135" fmla="*/ 2739211 h 2739211"/>
              <a:gd name="connsiteX136" fmla="*/ 890040 w 29668012"/>
              <a:gd name="connsiteY136" fmla="*/ 2739211 h 2739211"/>
              <a:gd name="connsiteX137" fmla="*/ 593360 w 29668012"/>
              <a:gd name="connsiteY137" fmla="*/ 2739211 h 2739211"/>
              <a:gd name="connsiteX138" fmla="*/ 0 w 29668012"/>
              <a:gd name="connsiteY138" fmla="*/ 2739211 h 2739211"/>
              <a:gd name="connsiteX139" fmla="*/ 0 w 29668012"/>
              <a:gd name="connsiteY139" fmla="*/ 2191369 h 2739211"/>
              <a:gd name="connsiteX140" fmla="*/ 0 w 29668012"/>
              <a:gd name="connsiteY140" fmla="*/ 1643527 h 2739211"/>
              <a:gd name="connsiteX141" fmla="*/ 0 w 29668012"/>
              <a:gd name="connsiteY141" fmla="*/ 1040900 h 2739211"/>
              <a:gd name="connsiteX142" fmla="*/ 0 w 29668012"/>
              <a:gd name="connsiteY142" fmla="*/ 0 h 273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29668012" h="2739211" fill="none" extrusionOk="0">
                <a:moveTo>
                  <a:pt x="0" y="0"/>
                </a:moveTo>
                <a:cubicBezTo>
                  <a:pt x="0" y="0"/>
                  <a:pt x="0" y="0"/>
                  <a:pt x="0" y="0"/>
                </a:cubicBezTo>
                <a:cubicBezTo>
                  <a:pt x="0" y="0"/>
                  <a:pt x="234843" y="28823"/>
                  <a:pt x="296680" y="0"/>
                </a:cubicBezTo>
                <a:cubicBezTo>
                  <a:pt x="358517" y="-28823"/>
                  <a:pt x="1199514" y="70547"/>
                  <a:pt x="1483401" y="0"/>
                </a:cubicBezTo>
                <a:cubicBezTo>
                  <a:pt x="0" y="0"/>
                  <a:pt x="0" y="0"/>
                  <a:pt x="1483401" y="0"/>
                </a:cubicBezTo>
                <a:cubicBezTo>
                  <a:pt x="0" y="0"/>
                  <a:pt x="0" y="0"/>
                  <a:pt x="1483401" y="0"/>
                </a:cubicBezTo>
                <a:cubicBezTo>
                  <a:pt x="0" y="0"/>
                  <a:pt x="1826067" y="14274"/>
                  <a:pt x="2076761" y="0"/>
                </a:cubicBezTo>
                <a:cubicBezTo>
                  <a:pt x="1826067" y="14274"/>
                  <a:pt x="1878980" y="-17071"/>
                  <a:pt x="1780081" y="0"/>
                </a:cubicBezTo>
                <a:cubicBezTo>
                  <a:pt x="1878980" y="-17071"/>
                  <a:pt x="1962308" y="16601"/>
                  <a:pt x="2076761" y="0"/>
                </a:cubicBezTo>
                <a:cubicBezTo>
                  <a:pt x="2191214" y="-16601"/>
                  <a:pt x="2776165" y="97162"/>
                  <a:pt x="2966801" y="0"/>
                </a:cubicBezTo>
                <a:cubicBezTo>
                  <a:pt x="3157437" y="-97162"/>
                  <a:pt x="3647025" y="90545"/>
                  <a:pt x="3856842" y="0"/>
                </a:cubicBezTo>
                <a:cubicBezTo>
                  <a:pt x="4066659" y="-90545"/>
                  <a:pt x="4317326" y="22138"/>
                  <a:pt x="4450202" y="0"/>
                </a:cubicBezTo>
                <a:cubicBezTo>
                  <a:pt x="4583078" y="-22138"/>
                  <a:pt x="5080844" y="49436"/>
                  <a:pt x="5340242" y="0"/>
                </a:cubicBezTo>
                <a:cubicBezTo>
                  <a:pt x="5080844" y="49436"/>
                  <a:pt x="5109723" y="-11778"/>
                  <a:pt x="5043562" y="0"/>
                </a:cubicBezTo>
                <a:cubicBezTo>
                  <a:pt x="4977401" y="11778"/>
                  <a:pt x="4891369" y="-30270"/>
                  <a:pt x="4746882" y="0"/>
                </a:cubicBezTo>
                <a:cubicBezTo>
                  <a:pt x="4891369" y="-30270"/>
                  <a:pt x="5596249" y="65269"/>
                  <a:pt x="5933602" y="0"/>
                </a:cubicBezTo>
                <a:cubicBezTo>
                  <a:pt x="6270955" y="-65269"/>
                  <a:pt x="6086244" y="30588"/>
                  <a:pt x="6230283" y="0"/>
                </a:cubicBezTo>
                <a:cubicBezTo>
                  <a:pt x="0" y="0"/>
                  <a:pt x="0" y="0"/>
                  <a:pt x="6230283" y="0"/>
                </a:cubicBezTo>
                <a:cubicBezTo>
                  <a:pt x="0" y="0"/>
                  <a:pt x="6868762" y="42193"/>
                  <a:pt x="7120323" y="0"/>
                </a:cubicBezTo>
                <a:cubicBezTo>
                  <a:pt x="7371884" y="-42193"/>
                  <a:pt x="7590615" y="47929"/>
                  <a:pt x="7713683" y="0"/>
                </a:cubicBezTo>
                <a:cubicBezTo>
                  <a:pt x="7836751" y="-47929"/>
                  <a:pt x="8165478" y="26985"/>
                  <a:pt x="8307043" y="0"/>
                </a:cubicBezTo>
                <a:cubicBezTo>
                  <a:pt x="0" y="0"/>
                  <a:pt x="0" y="0"/>
                  <a:pt x="8307043" y="0"/>
                </a:cubicBezTo>
                <a:cubicBezTo>
                  <a:pt x="0" y="0"/>
                  <a:pt x="9030988" y="94376"/>
                  <a:pt x="9493764" y="0"/>
                </a:cubicBezTo>
                <a:cubicBezTo>
                  <a:pt x="9030988" y="94376"/>
                  <a:pt x="9287557" y="-30930"/>
                  <a:pt x="9197084" y="0"/>
                </a:cubicBezTo>
                <a:cubicBezTo>
                  <a:pt x="9106611" y="30930"/>
                  <a:pt x="8992085" y="-1745"/>
                  <a:pt x="8900404" y="0"/>
                </a:cubicBezTo>
                <a:cubicBezTo>
                  <a:pt x="8992085" y="-1745"/>
                  <a:pt x="9509809" y="28514"/>
                  <a:pt x="9790444" y="0"/>
                </a:cubicBezTo>
                <a:cubicBezTo>
                  <a:pt x="0" y="0"/>
                  <a:pt x="0" y="0"/>
                  <a:pt x="9790444" y="0"/>
                </a:cubicBezTo>
                <a:cubicBezTo>
                  <a:pt x="0" y="0"/>
                  <a:pt x="9611226" y="-2776"/>
                  <a:pt x="9493764" y="0"/>
                </a:cubicBezTo>
                <a:cubicBezTo>
                  <a:pt x="9376302" y="2776"/>
                  <a:pt x="9284328" y="-30826"/>
                  <a:pt x="9197084" y="0"/>
                </a:cubicBezTo>
                <a:cubicBezTo>
                  <a:pt x="9284328" y="-30826"/>
                  <a:pt x="9792458" y="46410"/>
                  <a:pt x="10087124" y="0"/>
                </a:cubicBezTo>
                <a:cubicBezTo>
                  <a:pt x="10381790" y="-46410"/>
                  <a:pt x="10534004" y="62141"/>
                  <a:pt x="10680484" y="0"/>
                </a:cubicBezTo>
                <a:cubicBezTo>
                  <a:pt x="0" y="0"/>
                  <a:pt x="0" y="0"/>
                  <a:pt x="10680484" y="0"/>
                </a:cubicBezTo>
                <a:cubicBezTo>
                  <a:pt x="0" y="0"/>
                  <a:pt x="0" y="0"/>
                  <a:pt x="10680484" y="0"/>
                </a:cubicBezTo>
                <a:cubicBezTo>
                  <a:pt x="0" y="0"/>
                  <a:pt x="0" y="0"/>
                  <a:pt x="10680484" y="0"/>
                </a:cubicBezTo>
                <a:cubicBezTo>
                  <a:pt x="0" y="0"/>
                  <a:pt x="11307751" y="57694"/>
                  <a:pt x="11570525" y="0"/>
                </a:cubicBezTo>
                <a:cubicBezTo>
                  <a:pt x="11833299" y="-57694"/>
                  <a:pt x="12255427" y="14573"/>
                  <a:pt x="12460565" y="0"/>
                </a:cubicBezTo>
                <a:cubicBezTo>
                  <a:pt x="12665703" y="-14573"/>
                  <a:pt x="12626595" y="14203"/>
                  <a:pt x="12757245" y="0"/>
                </a:cubicBezTo>
                <a:cubicBezTo>
                  <a:pt x="12626595" y="14203"/>
                  <a:pt x="12520709" y="-634"/>
                  <a:pt x="12460565" y="0"/>
                </a:cubicBezTo>
                <a:cubicBezTo>
                  <a:pt x="12520709" y="-634"/>
                  <a:pt x="13076780" y="95692"/>
                  <a:pt x="13350605" y="0"/>
                </a:cubicBezTo>
                <a:cubicBezTo>
                  <a:pt x="13076780" y="95692"/>
                  <a:pt x="13126399" y="-19550"/>
                  <a:pt x="13053925" y="0"/>
                </a:cubicBezTo>
                <a:cubicBezTo>
                  <a:pt x="13126399" y="-19550"/>
                  <a:pt x="13430950" y="20675"/>
                  <a:pt x="13647286" y="0"/>
                </a:cubicBezTo>
                <a:cubicBezTo>
                  <a:pt x="13863622" y="-20675"/>
                  <a:pt x="13961770" y="1110"/>
                  <a:pt x="14240646" y="0"/>
                </a:cubicBezTo>
                <a:cubicBezTo>
                  <a:pt x="0" y="0"/>
                  <a:pt x="0" y="0"/>
                  <a:pt x="14240646" y="0"/>
                </a:cubicBezTo>
                <a:cubicBezTo>
                  <a:pt x="0" y="0"/>
                  <a:pt x="14637611" y="24339"/>
                  <a:pt x="14834006" y="0"/>
                </a:cubicBezTo>
                <a:cubicBezTo>
                  <a:pt x="0" y="0"/>
                  <a:pt x="0" y="0"/>
                  <a:pt x="14834006" y="0"/>
                </a:cubicBezTo>
                <a:cubicBezTo>
                  <a:pt x="0" y="0"/>
                  <a:pt x="14621797" y="-33711"/>
                  <a:pt x="14537326" y="0"/>
                </a:cubicBezTo>
                <a:cubicBezTo>
                  <a:pt x="14621797" y="-33711"/>
                  <a:pt x="15185908" y="32450"/>
                  <a:pt x="15427366" y="0"/>
                </a:cubicBezTo>
                <a:cubicBezTo>
                  <a:pt x="0" y="0"/>
                  <a:pt x="0" y="0"/>
                  <a:pt x="15427366" y="0"/>
                </a:cubicBezTo>
                <a:cubicBezTo>
                  <a:pt x="0" y="0"/>
                  <a:pt x="15634763" y="16735"/>
                  <a:pt x="15724046" y="0"/>
                </a:cubicBezTo>
                <a:cubicBezTo>
                  <a:pt x="15813329" y="-16735"/>
                  <a:pt x="15954484" y="2048"/>
                  <a:pt x="16020726" y="0"/>
                </a:cubicBezTo>
                <a:cubicBezTo>
                  <a:pt x="16086968" y="-2048"/>
                  <a:pt x="16851712" y="86126"/>
                  <a:pt x="17207447" y="0"/>
                </a:cubicBezTo>
                <a:cubicBezTo>
                  <a:pt x="16851712" y="86126"/>
                  <a:pt x="17006137" y="-16865"/>
                  <a:pt x="16910767" y="0"/>
                </a:cubicBezTo>
                <a:cubicBezTo>
                  <a:pt x="17006137" y="-16865"/>
                  <a:pt x="17061269" y="9600"/>
                  <a:pt x="17207447" y="0"/>
                </a:cubicBezTo>
                <a:cubicBezTo>
                  <a:pt x="17353625" y="-9600"/>
                  <a:pt x="17399306" y="9983"/>
                  <a:pt x="17504127" y="0"/>
                </a:cubicBezTo>
                <a:cubicBezTo>
                  <a:pt x="17608948" y="-9983"/>
                  <a:pt x="17950699" y="68708"/>
                  <a:pt x="18097487" y="0"/>
                </a:cubicBezTo>
                <a:cubicBezTo>
                  <a:pt x="18244275" y="-68708"/>
                  <a:pt x="18927557" y="106347"/>
                  <a:pt x="19284208" y="0"/>
                </a:cubicBezTo>
                <a:cubicBezTo>
                  <a:pt x="18927557" y="106347"/>
                  <a:pt x="19092899" y="-2826"/>
                  <a:pt x="18987528" y="0"/>
                </a:cubicBezTo>
                <a:cubicBezTo>
                  <a:pt x="19092899" y="-2826"/>
                  <a:pt x="19731050" y="3080"/>
                  <a:pt x="20174248" y="0"/>
                </a:cubicBezTo>
                <a:cubicBezTo>
                  <a:pt x="0" y="0"/>
                  <a:pt x="0" y="0"/>
                  <a:pt x="20174248" y="0"/>
                </a:cubicBezTo>
                <a:cubicBezTo>
                  <a:pt x="0" y="0"/>
                  <a:pt x="20480154" y="1772"/>
                  <a:pt x="20767608" y="0"/>
                </a:cubicBezTo>
                <a:cubicBezTo>
                  <a:pt x="21055062" y="-1772"/>
                  <a:pt x="21438902" y="13935"/>
                  <a:pt x="21954329" y="0"/>
                </a:cubicBezTo>
                <a:cubicBezTo>
                  <a:pt x="22469756" y="-13935"/>
                  <a:pt x="22419244" y="68290"/>
                  <a:pt x="22547689" y="0"/>
                </a:cubicBezTo>
                <a:cubicBezTo>
                  <a:pt x="22676134" y="-68290"/>
                  <a:pt x="23235015" y="137894"/>
                  <a:pt x="23734410" y="0"/>
                </a:cubicBezTo>
                <a:cubicBezTo>
                  <a:pt x="23235015" y="137894"/>
                  <a:pt x="23531495" y="-30482"/>
                  <a:pt x="23437729" y="0"/>
                </a:cubicBezTo>
                <a:cubicBezTo>
                  <a:pt x="23531495" y="-30482"/>
                  <a:pt x="23638407" y="19486"/>
                  <a:pt x="23734410" y="0"/>
                </a:cubicBezTo>
                <a:cubicBezTo>
                  <a:pt x="0" y="0"/>
                  <a:pt x="0" y="0"/>
                  <a:pt x="23734410" y="0"/>
                </a:cubicBezTo>
                <a:cubicBezTo>
                  <a:pt x="0" y="0"/>
                  <a:pt x="24403013" y="2981"/>
                  <a:pt x="24921130" y="0"/>
                </a:cubicBezTo>
                <a:cubicBezTo>
                  <a:pt x="0" y="0"/>
                  <a:pt x="0" y="0"/>
                  <a:pt x="24921130" y="0"/>
                </a:cubicBezTo>
                <a:cubicBezTo>
                  <a:pt x="0" y="0"/>
                  <a:pt x="25355052" y="38166"/>
                  <a:pt x="25514490" y="0"/>
                </a:cubicBezTo>
                <a:cubicBezTo>
                  <a:pt x="25673928" y="-38166"/>
                  <a:pt x="25949152" y="55449"/>
                  <a:pt x="26107851" y="0"/>
                </a:cubicBezTo>
                <a:cubicBezTo>
                  <a:pt x="26266550" y="-55449"/>
                  <a:pt x="26916435" y="87292"/>
                  <a:pt x="27294571" y="0"/>
                </a:cubicBezTo>
                <a:cubicBezTo>
                  <a:pt x="27672707" y="-87292"/>
                  <a:pt x="27623815" y="64839"/>
                  <a:pt x="27887931" y="0"/>
                </a:cubicBezTo>
                <a:cubicBezTo>
                  <a:pt x="28152047" y="-64839"/>
                  <a:pt x="28744233" y="132904"/>
                  <a:pt x="29074652" y="0"/>
                </a:cubicBezTo>
                <a:cubicBezTo>
                  <a:pt x="29405071" y="-132904"/>
                  <a:pt x="29458529" y="52138"/>
                  <a:pt x="29668012" y="0"/>
                </a:cubicBezTo>
                <a:cubicBezTo>
                  <a:pt x="29710468" y="223391"/>
                  <a:pt x="29634132" y="244716"/>
                  <a:pt x="29668012" y="465666"/>
                </a:cubicBezTo>
                <a:cubicBezTo>
                  <a:pt x="29701892" y="686616"/>
                  <a:pt x="29613741" y="770656"/>
                  <a:pt x="29668012" y="931332"/>
                </a:cubicBezTo>
                <a:cubicBezTo>
                  <a:pt x="29722283" y="1092008"/>
                  <a:pt x="29615111" y="1245874"/>
                  <a:pt x="29668012" y="1451782"/>
                </a:cubicBezTo>
                <a:cubicBezTo>
                  <a:pt x="29720913" y="1657690"/>
                  <a:pt x="29664587" y="1843377"/>
                  <a:pt x="29668012" y="1972232"/>
                </a:cubicBezTo>
                <a:cubicBezTo>
                  <a:pt x="29671437" y="2101087"/>
                  <a:pt x="29638262" y="2443067"/>
                  <a:pt x="29668012" y="2739211"/>
                </a:cubicBezTo>
                <a:cubicBezTo>
                  <a:pt x="0" y="0"/>
                  <a:pt x="0" y="0"/>
                  <a:pt x="29668012" y="2739211"/>
                </a:cubicBezTo>
                <a:cubicBezTo>
                  <a:pt x="0" y="0"/>
                  <a:pt x="29067477" y="2659256"/>
                  <a:pt x="28481292" y="2739211"/>
                </a:cubicBezTo>
                <a:cubicBezTo>
                  <a:pt x="27895107" y="2819166"/>
                  <a:pt x="27862042" y="2674249"/>
                  <a:pt x="27591251" y="2739211"/>
                </a:cubicBezTo>
                <a:cubicBezTo>
                  <a:pt x="27320460" y="2804173"/>
                  <a:pt x="27026009" y="2736049"/>
                  <a:pt x="26701211" y="2739211"/>
                </a:cubicBezTo>
                <a:cubicBezTo>
                  <a:pt x="26376413" y="2742373"/>
                  <a:pt x="26541242" y="2735954"/>
                  <a:pt x="26404531" y="2739211"/>
                </a:cubicBezTo>
                <a:cubicBezTo>
                  <a:pt x="26267820" y="2742468"/>
                  <a:pt x="26183750" y="2704490"/>
                  <a:pt x="26107851" y="2739211"/>
                </a:cubicBezTo>
                <a:cubicBezTo>
                  <a:pt x="0" y="0"/>
                  <a:pt x="0" y="0"/>
                  <a:pt x="26107851" y="2739211"/>
                </a:cubicBezTo>
                <a:cubicBezTo>
                  <a:pt x="0" y="0"/>
                  <a:pt x="25220498" y="2726887"/>
                  <a:pt x="24921130" y="2739211"/>
                </a:cubicBezTo>
                <a:cubicBezTo>
                  <a:pt x="24621762" y="2751535"/>
                  <a:pt x="24764556" y="2725711"/>
                  <a:pt x="24624450" y="2739211"/>
                </a:cubicBezTo>
                <a:cubicBezTo>
                  <a:pt x="24484344" y="2752711"/>
                  <a:pt x="23929592" y="2724035"/>
                  <a:pt x="23734410" y="2739211"/>
                </a:cubicBezTo>
                <a:cubicBezTo>
                  <a:pt x="23539228" y="2754387"/>
                  <a:pt x="22934577" y="2703747"/>
                  <a:pt x="22547689" y="2739211"/>
                </a:cubicBezTo>
                <a:cubicBezTo>
                  <a:pt x="0" y="0"/>
                  <a:pt x="0" y="0"/>
                  <a:pt x="22547689" y="2739211"/>
                </a:cubicBezTo>
                <a:cubicBezTo>
                  <a:pt x="0" y="0"/>
                  <a:pt x="21615467" y="2643880"/>
                  <a:pt x="21360969" y="2739211"/>
                </a:cubicBezTo>
                <a:cubicBezTo>
                  <a:pt x="21615467" y="2643880"/>
                  <a:pt x="21530403" y="2765011"/>
                  <a:pt x="21657649" y="2739211"/>
                </a:cubicBezTo>
                <a:cubicBezTo>
                  <a:pt x="21530403" y="2765011"/>
                  <a:pt x="21432837" y="2708792"/>
                  <a:pt x="21360969" y="2739211"/>
                </a:cubicBezTo>
                <a:cubicBezTo>
                  <a:pt x="0" y="0"/>
                  <a:pt x="0" y="0"/>
                  <a:pt x="21360969" y="2739211"/>
                </a:cubicBezTo>
                <a:cubicBezTo>
                  <a:pt x="0" y="0"/>
                  <a:pt x="20560177" y="2721377"/>
                  <a:pt x="20174248" y="2739211"/>
                </a:cubicBezTo>
                <a:cubicBezTo>
                  <a:pt x="19788319" y="2757045"/>
                  <a:pt x="19997103" y="2705226"/>
                  <a:pt x="19877568" y="2739211"/>
                </a:cubicBezTo>
                <a:cubicBezTo>
                  <a:pt x="19758033" y="2773196"/>
                  <a:pt x="19021248" y="2685102"/>
                  <a:pt x="18690848" y="2739211"/>
                </a:cubicBezTo>
                <a:cubicBezTo>
                  <a:pt x="18360448" y="2793320"/>
                  <a:pt x="18457052" y="2719009"/>
                  <a:pt x="18394167" y="2739211"/>
                </a:cubicBezTo>
                <a:cubicBezTo>
                  <a:pt x="18331282" y="2759413"/>
                  <a:pt x="17788617" y="2692990"/>
                  <a:pt x="17504127" y="2739211"/>
                </a:cubicBezTo>
                <a:cubicBezTo>
                  <a:pt x="17219637" y="2785432"/>
                  <a:pt x="17118024" y="2734945"/>
                  <a:pt x="16910767" y="2739211"/>
                </a:cubicBezTo>
                <a:cubicBezTo>
                  <a:pt x="16703510" y="2743477"/>
                  <a:pt x="16067060" y="2626992"/>
                  <a:pt x="15724046" y="2739211"/>
                </a:cubicBezTo>
                <a:cubicBezTo>
                  <a:pt x="16067060" y="2626992"/>
                  <a:pt x="15891886" y="2767619"/>
                  <a:pt x="16020726" y="2739211"/>
                </a:cubicBezTo>
                <a:cubicBezTo>
                  <a:pt x="0" y="0"/>
                  <a:pt x="0" y="0"/>
                  <a:pt x="16020726" y="2739211"/>
                </a:cubicBezTo>
                <a:cubicBezTo>
                  <a:pt x="0" y="0"/>
                  <a:pt x="15551272" y="2650224"/>
                  <a:pt x="15130686" y="2739211"/>
                </a:cubicBezTo>
                <a:cubicBezTo>
                  <a:pt x="14710100" y="2828198"/>
                  <a:pt x="14258666" y="2676301"/>
                  <a:pt x="13943966" y="2739211"/>
                </a:cubicBezTo>
                <a:cubicBezTo>
                  <a:pt x="13629266" y="2802121"/>
                  <a:pt x="13780490" y="2728587"/>
                  <a:pt x="13647286" y="2739211"/>
                </a:cubicBezTo>
                <a:cubicBezTo>
                  <a:pt x="0" y="0"/>
                  <a:pt x="0" y="0"/>
                  <a:pt x="13647286" y="2739211"/>
                </a:cubicBezTo>
                <a:cubicBezTo>
                  <a:pt x="0" y="0"/>
                  <a:pt x="0" y="0"/>
                  <a:pt x="13647286" y="2739211"/>
                </a:cubicBezTo>
                <a:cubicBezTo>
                  <a:pt x="0" y="0"/>
                  <a:pt x="13432250" y="2727465"/>
                  <a:pt x="13350605" y="2739211"/>
                </a:cubicBezTo>
                <a:cubicBezTo>
                  <a:pt x="0" y="0"/>
                  <a:pt x="0" y="0"/>
                  <a:pt x="13350605" y="2739211"/>
                </a:cubicBezTo>
                <a:cubicBezTo>
                  <a:pt x="0" y="0"/>
                  <a:pt x="12445145" y="2722159"/>
                  <a:pt x="12163885" y="2739211"/>
                </a:cubicBezTo>
                <a:cubicBezTo>
                  <a:pt x="12445145" y="2722159"/>
                  <a:pt x="12333643" y="2746156"/>
                  <a:pt x="12460565" y="2739211"/>
                </a:cubicBezTo>
                <a:cubicBezTo>
                  <a:pt x="12587487" y="2732266"/>
                  <a:pt x="12694677" y="2769397"/>
                  <a:pt x="12757245" y="2739211"/>
                </a:cubicBezTo>
                <a:cubicBezTo>
                  <a:pt x="12694677" y="2769397"/>
                  <a:pt x="12075742" y="2658396"/>
                  <a:pt x="11867205" y="2739211"/>
                </a:cubicBezTo>
                <a:cubicBezTo>
                  <a:pt x="11658668" y="2820026"/>
                  <a:pt x="11004827" y="2657942"/>
                  <a:pt x="10680484" y="2739211"/>
                </a:cubicBezTo>
                <a:cubicBezTo>
                  <a:pt x="10356141" y="2820480"/>
                  <a:pt x="10064032" y="2674855"/>
                  <a:pt x="9790444" y="2739211"/>
                </a:cubicBezTo>
                <a:cubicBezTo>
                  <a:pt x="9516856" y="2803567"/>
                  <a:pt x="9624824" y="2716444"/>
                  <a:pt x="9493764" y="2739211"/>
                </a:cubicBezTo>
                <a:cubicBezTo>
                  <a:pt x="9624824" y="2716444"/>
                  <a:pt x="9671660" y="2746768"/>
                  <a:pt x="9790444" y="2739211"/>
                </a:cubicBezTo>
                <a:cubicBezTo>
                  <a:pt x="9671660" y="2746768"/>
                  <a:pt x="8874513" y="2655147"/>
                  <a:pt x="8603723" y="2739211"/>
                </a:cubicBezTo>
                <a:cubicBezTo>
                  <a:pt x="0" y="0"/>
                  <a:pt x="0" y="0"/>
                  <a:pt x="8603723" y="2739211"/>
                </a:cubicBezTo>
                <a:cubicBezTo>
                  <a:pt x="0" y="0"/>
                  <a:pt x="8286800" y="2681554"/>
                  <a:pt x="8010363" y="2739211"/>
                </a:cubicBezTo>
                <a:cubicBezTo>
                  <a:pt x="8286800" y="2681554"/>
                  <a:pt x="8237093" y="2766763"/>
                  <a:pt x="8307043" y="2739211"/>
                </a:cubicBezTo>
                <a:cubicBezTo>
                  <a:pt x="8237093" y="2766763"/>
                  <a:pt x="7781954" y="2730223"/>
                  <a:pt x="7417003" y="2739211"/>
                </a:cubicBezTo>
                <a:cubicBezTo>
                  <a:pt x="0" y="0"/>
                  <a:pt x="0" y="0"/>
                  <a:pt x="7417003" y="2739211"/>
                </a:cubicBezTo>
                <a:cubicBezTo>
                  <a:pt x="0" y="0"/>
                  <a:pt x="6648884" y="2720273"/>
                  <a:pt x="6230283" y="2739211"/>
                </a:cubicBezTo>
                <a:cubicBezTo>
                  <a:pt x="5811682" y="2758149"/>
                  <a:pt x="5790341" y="2679473"/>
                  <a:pt x="5636922" y="2739211"/>
                </a:cubicBezTo>
                <a:cubicBezTo>
                  <a:pt x="0" y="0"/>
                  <a:pt x="0" y="0"/>
                  <a:pt x="5636922" y="2739211"/>
                </a:cubicBezTo>
                <a:cubicBezTo>
                  <a:pt x="0" y="0"/>
                  <a:pt x="5058082" y="2686236"/>
                  <a:pt x="4746882" y="2739211"/>
                </a:cubicBezTo>
                <a:cubicBezTo>
                  <a:pt x="0" y="0"/>
                  <a:pt x="0" y="0"/>
                  <a:pt x="4746882" y="2739211"/>
                </a:cubicBezTo>
                <a:cubicBezTo>
                  <a:pt x="0" y="0"/>
                  <a:pt x="0" y="0"/>
                  <a:pt x="4746882" y="2739211"/>
                </a:cubicBezTo>
                <a:cubicBezTo>
                  <a:pt x="0" y="0"/>
                  <a:pt x="3800962" y="2631333"/>
                  <a:pt x="3560161" y="2739211"/>
                </a:cubicBezTo>
                <a:cubicBezTo>
                  <a:pt x="3800962" y="2631333"/>
                  <a:pt x="3718113" y="2749173"/>
                  <a:pt x="3856842" y="2739211"/>
                </a:cubicBezTo>
                <a:cubicBezTo>
                  <a:pt x="3718113" y="2749173"/>
                  <a:pt x="3415034" y="2672827"/>
                  <a:pt x="3263481" y="2739211"/>
                </a:cubicBezTo>
                <a:cubicBezTo>
                  <a:pt x="3111928" y="2805595"/>
                  <a:pt x="2835531" y="2697264"/>
                  <a:pt x="2670121" y="2739211"/>
                </a:cubicBezTo>
                <a:cubicBezTo>
                  <a:pt x="2504711" y="2781158"/>
                  <a:pt x="2145593" y="2734060"/>
                  <a:pt x="1780081" y="2739211"/>
                </a:cubicBezTo>
                <a:cubicBezTo>
                  <a:pt x="1414569" y="2744362"/>
                  <a:pt x="1139056" y="2730710"/>
                  <a:pt x="890040" y="2739211"/>
                </a:cubicBezTo>
                <a:cubicBezTo>
                  <a:pt x="641024" y="2747712"/>
                  <a:pt x="738143" y="2719151"/>
                  <a:pt x="593360" y="2739211"/>
                </a:cubicBezTo>
                <a:cubicBezTo>
                  <a:pt x="448577" y="2759271"/>
                  <a:pt x="260088" y="2711724"/>
                  <a:pt x="0" y="2739211"/>
                </a:cubicBezTo>
                <a:cubicBezTo>
                  <a:pt x="-13721" y="2475402"/>
                  <a:pt x="18657" y="2436057"/>
                  <a:pt x="0" y="2191369"/>
                </a:cubicBezTo>
                <a:cubicBezTo>
                  <a:pt x="-18657" y="1946681"/>
                  <a:pt x="46150" y="1884770"/>
                  <a:pt x="0" y="1643527"/>
                </a:cubicBezTo>
                <a:cubicBezTo>
                  <a:pt x="-46150" y="1402284"/>
                  <a:pt x="20092" y="1335592"/>
                  <a:pt x="0" y="1040900"/>
                </a:cubicBezTo>
                <a:cubicBezTo>
                  <a:pt x="-20092" y="746208"/>
                  <a:pt x="28343" y="482077"/>
                  <a:pt x="0" y="0"/>
                </a:cubicBezTo>
                <a:close/>
              </a:path>
              <a:path w="29668012" h="2739211" stroke="0" extrusionOk="0">
                <a:moveTo>
                  <a:pt x="0" y="0"/>
                </a:moveTo>
                <a:cubicBezTo>
                  <a:pt x="0" y="0"/>
                  <a:pt x="0" y="0"/>
                  <a:pt x="0" y="0"/>
                </a:cubicBezTo>
                <a:cubicBezTo>
                  <a:pt x="0" y="0"/>
                  <a:pt x="939640" y="67060"/>
                  <a:pt x="1186720" y="0"/>
                </a:cubicBezTo>
                <a:cubicBezTo>
                  <a:pt x="1433800" y="-67060"/>
                  <a:pt x="1421111" y="31326"/>
                  <a:pt x="1483401" y="0"/>
                </a:cubicBezTo>
                <a:cubicBezTo>
                  <a:pt x="1421111" y="31326"/>
                  <a:pt x="1300816" y="-33955"/>
                  <a:pt x="1186720" y="0"/>
                </a:cubicBezTo>
                <a:cubicBezTo>
                  <a:pt x="1300816" y="-33955"/>
                  <a:pt x="1547653" y="35053"/>
                  <a:pt x="1780081" y="0"/>
                </a:cubicBezTo>
                <a:cubicBezTo>
                  <a:pt x="2012509" y="-35053"/>
                  <a:pt x="2511231" y="75342"/>
                  <a:pt x="2966801" y="0"/>
                </a:cubicBezTo>
                <a:cubicBezTo>
                  <a:pt x="3422371" y="-75342"/>
                  <a:pt x="3709330" y="20009"/>
                  <a:pt x="4153522" y="0"/>
                </a:cubicBezTo>
                <a:cubicBezTo>
                  <a:pt x="3709330" y="20009"/>
                  <a:pt x="3980948" y="-3596"/>
                  <a:pt x="3856842" y="0"/>
                </a:cubicBezTo>
                <a:cubicBezTo>
                  <a:pt x="3980948" y="-3596"/>
                  <a:pt x="4168331" y="33353"/>
                  <a:pt x="4450202" y="0"/>
                </a:cubicBezTo>
                <a:cubicBezTo>
                  <a:pt x="4168331" y="33353"/>
                  <a:pt x="4271783" y="-3669"/>
                  <a:pt x="4153522" y="0"/>
                </a:cubicBezTo>
                <a:cubicBezTo>
                  <a:pt x="4035261" y="3669"/>
                  <a:pt x="3974276" y="-10353"/>
                  <a:pt x="3856842" y="0"/>
                </a:cubicBezTo>
                <a:cubicBezTo>
                  <a:pt x="3974276" y="-10353"/>
                  <a:pt x="4274516" y="38267"/>
                  <a:pt x="4450202" y="0"/>
                </a:cubicBezTo>
                <a:cubicBezTo>
                  <a:pt x="4625888" y="-38267"/>
                  <a:pt x="5200707" y="29653"/>
                  <a:pt x="5636922" y="0"/>
                </a:cubicBezTo>
                <a:cubicBezTo>
                  <a:pt x="6073137" y="-29653"/>
                  <a:pt x="6166001" y="21467"/>
                  <a:pt x="6526963" y="0"/>
                </a:cubicBezTo>
                <a:cubicBezTo>
                  <a:pt x="6887925" y="-21467"/>
                  <a:pt x="6929149" y="67397"/>
                  <a:pt x="7120323" y="0"/>
                </a:cubicBezTo>
                <a:cubicBezTo>
                  <a:pt x="0" y="0"/>
                  <a:pt x="0" y="0"/>
                  <a:pt x="7120323" y="0"/>
                </a:cubicBezTo>
                <a:cubicBezTo>
                  <a:pt x="0" y="0"/>
                  <a:pt x="7310650" y="20505"/>
                  <a:pt x="7417003" y="0"/>
                </a:cubicBezTo>
                <a:cubicBezTo>
                  <a:pt x="7523356" y="-20505"/>
                  <a:pt x="7618079" y="33637"/>
                  <a:pt x="7713683" y="0"/>
                </a:cubicBezTo>
                <a:cubicBezTo>
                  <a:pt x="7809287" y="-33637"/>
                  <a:pt x="8150853" y="37169"/>
                  <a:pt x="8307043" y="0"/>
                </a:cubicBezTo>
                <a:cubicBezTo>
                  <a:pt x="8463233" y="-37169"/>
                  <a:pt x="8928892" y="2971"/>
                  <a:pt x="9493764" y="0"/>
                </a:cubicBezTo>
                <a:cubicBezTo>
                  <a:pt x="10058636" y="-2971"/>
                  <a:pt x="10179063" y="3833"/>
                  <a:pt x="10383804" y="0"/>
                </a:cubicBezTo>
                <a:cubicBezTo>
                  <a:pt x="10588545" y="-3833"/>
                  <a:pt x="11173528" y="38919"/>
                  <a:pt x="11570525" y="0"/>
                </a:cubicBezTo>
                <a:cubicBezTo>
                  <a:pt x="11967522" y="-38919"/>
                  <a:pt x="11908935" y="12750"/>
                  <a:pt x="12163885" y="0"/>
                </a:cubicBezTo>
                <a:cubicBezTo>
                  <a:pt x="12418835" y="-12750"/>
                  <a:pt x="12499958" y="68936"/>
                  <a:pt x="12757245" y="0"/>
                </a:cubicBezTo>
                <a:cubicBezTo>
                  <a:pt x="13014532" y="-68936"/>
                  <a:pt x="13510764" y="95597"/>
                  <a:pt x="13943966" y="0"/>
                </a:cubicBezTo>
                <a:cubicBezTo>
                  <a:pt x="14377168" y="-95597"/>
                  <a:pt x="14607283" y="124455"/>
                  <a:pt x="15130686" y="0"/>
                </a:cubicBezTo>
                <a:cubicBezTo>
                  <a:pt x="15654089" y="-124455"/>
                  <a:pt x="15351361" y="3312"/>
                  <a:pt x="15427366" y="0"/>
                </a:cubicBezTo>
                <a:cubicBezTo>
                  <a:pt x="15503371" y="-3312"/>
                  <a:pt x="16097377" y="73188"/>
                  <a:pt x="16614087" y="0"/>
                </a:cubicBezTo>
                <a:cubicBezTo>
                  <a:pt x="17130797" y="-73188"/>
                  <a:pt x="17482459" y="2300"/>
                  <a:pt x="17800807" y="0"/>
                </a:cubicBezTo>
                <a:cubicBezTo>
                  <a:pt x="18119155" y="-2300"/>
                  <a:pt x="18026298" y="17353"/>
                  <a:pt x="18097487" y="0"/>
                </a:cubicBezTo>
                <a:cubicBezTo>
                  <a:pt x="0" y="0"/>
                  <a:pt x="0" y="0"/>
                  <a:pt x="18097487" y="0"/>
                </a:cubicBezTo>
                <a:cubicBezTo>
                  <a:pt x="0" y="0"/>
                  <a:pt x="0" y="0"/>
                  <a:pt x="18097487" y="0"/>
                </a:cubicBezTo>
                <a:cubicBezTo>
                  <a:pt x="0" y="0"/>
                  <a:pt x="18296836" y="22570"/>
                  <a:pt x="18394167" y="0"/>
                </a:cubicBezTo>
                <a:cubicBezTo>
                  <a:pt x="18491498" y="-22570"/>
                  <a:pt x="18866947" y="25527"/>
                  <a:pt x="18987528" y="0"/>
                </a:cubicBezTo>
                <a:cubicBezTo>
                  <a:pt x="19108109" y="-25527"/>
                  <a:pt x="19216823" y="17042"/>
                  <a:pt x="19284208" y="0"/>
                </a:cubicBezTo>
                <a:cubicBezTo>
                  <a:pt x="19351593" y="-17042"/>
                  <a:pt x="19777051" y="18590"/>
                  <a:pt x="20174248" y="0"/>
                </a:cubicBezTo>
                <a:cubicBezTo>
                  <a:pt x="20571445" y="-18590"/>
                  <a:pt x="20323529" y="29112"/>
                  <a:pt x="20470928" y="0"/>
                </a:cubicBezTo>
                <a:cubicBezTo>
                  <a:pt x="20618327" y="-29112"/>
                  <a:pt x="21382828" y="38575"/>
                  <a:pt x="21657649" y="0"/>
                </a:cubicBezTo>
                <a:cubicBezTo>
                  <a:pt x="21932470" y="-38575"/>
                  <a:pt x="21889356" y="773"/>
                  <a:pt x="21954329" y="0"/>
                </a:cubicBezTo>
                <a:cubicBezTo>
                  <a:pt x="0" y="0"/>
                  <a:pt x="0" y="0"/>
                  <a:pt x="21954329" y="0"/>
                </a:cubicBezTo>
                <a:cubicBezTo>
                  <a:pt x="0" y="0"/>
                  <a:pt x="22427403" y="45180"/>
                  <a:pt x="22844369" y="0"/>
                </a:cubicBezTo>
                <a:cubicBezTo>
                  <a:pt x="23261335" y="-45180"/>
                  <a:pt x="23053695" y="7756"/>
                  <a:pt x="23141049" y="0"/>
                </a:cubicBezTo>
                <a:cubicBezTo>
                  <a:pt x="23228403" y="-7756"/>
                  <a:pt x="23293901" y="9882"/>
                  <a:pt x="23437729" y="0"/>
                </a:cubicBezTo>
                <a:cubicBezTo>
                  <a:pt x="23581557" y="-9882"/>
                  <a:pt x="24052040" y="12241"/>
                  <a:pt x="24327770" y="0"/>
                </a:cubicBezTo>
                <a:cubicBezTo>
                  <a:pt x="0" y="0"/>
                  <a:pt x="0" y="0"/>
                  <a:pt x="24327770" y="0"/>
                </a:cubicBezTo>
                <a:cubicBezTo>
                  <a:pt x="0" y="0"/>
                  <a:pt x="24992450" y="52954"/>
                  <a:pt x="25514490" y="0"/>
                </a:cubicBezTo>
                <a:cubicBezTo>
                  <a:pt x="0" y="0"/>
                  <a:pt x="0" y="0"/>
                  <a:pt x="25514490" y="0"/>
                </a:cubicBezTo>
                <a:cubicBezTo>
                  <a:pt x="0" y="0"/>
                  <a:pt x="26150900" y="2409"/>
                  <a:pt x="26404531" y="0"/>
                </a:cubicBezTo>
                <a:cubicBezTo>
                  <a:pt x="26658162" y="-2409"/>
                  <a:pt x="26767163" y="64372"/>
                  <a:pt x="26997891" y="0"/>
                </a:cubicBezTo>
                <a:cubicBezTo>
                  <a:pt x="27228619" y="-64372"/>
                  <a:pt x="27148280" y="139"/>
                  <a:pt x="27294571" y="0"/>
                </a:cubicBezTo>
                <a:cubicBezTo>
                  <a:pt x="27440862" y="-139"/>
                  <a:pt x="28041731" y="70582"/>
                  <a:pt x="28481292" y="0"/>
                </a:cubicBezTo>
                <a:cubicBezTo>
                  <a:pt x="0" y="0"/>
                  <a:pt x="0" y="0"/>
                  <a:pt x="28481292" y="0"/>
                </a:cubicBezTo>
                <a:cubicBezTo>
                  <a:pt x="0" y="0"/>
                  <a:pt x="29176119" y="100071"/>
                  <a:pt x="29668012" y="0"/>
                </a:cubicBezTo>
                <a:cubicBezTo>
                  <a:pt x="29725758" y="149711"/>
                  <a:pt x="29664405" y="373408"/>
                  <a:pt x="29668012" y="520450"/>
                </a:cubicBezTo>
                <a:cubicBezTo>
                  <a:pt x="29671619" y="667492"/>
                  <a:pt x="29653374" y="791965"/>
                  <a:pt x="29668012" y="1013508"/>
                </a:cubicBezTo>
                <a:cubicBezTo>
                  <a:pt x="29682650" y="1235051"/>
                  <a:pt x="29595901" y="1391925"/>
                  <a:pt x="29668012" y="1616134"/>
                </a:cubicBezTo>
                <a:cubicBezTo>
                  <a:pt x="29740123" y="1840343"/>
                  <a:pt x="29626745" y="2009855"/>
                  <a:pt x="29668012" y="2109192"/>
                </a:cubicBezTo>
                <a:cubicBezTo>
                  <a:pt x="29709279" y="2208529"/>
                  <a:pt x="29601558" y="2603852"/>
                  <a:pt x="29668012" y="2739211"/>
                </a:cubicBezTo>
                <a:cubicBezTo>
                  <a:pt x="29553264" y="2766738"/>
                  <a:pt x="29504463" y="2728576"/>
                  <a:pt x="29371332" y="2739211"/>
                </a:cubicBezTo>
                <a:cubicBezTo>
                  <a:pt x="29504463" y="2728576"/>
                  <a:pt x="29525477" y="2759899"/>
                  <a:pt x="29668012" y="2739211"/>
                </a:cubicBezTo>
                <a:cubicBezTo>
                  <a:pt x="29810547" y="2718523"/>
                  <a:pt x="29843628" y="2756291"/>
                  <a:pt x="29964692" y="2739211"/>
                </a:cubicBezTo>
                <a:cubicBezTo>
                  <a:pt x="0" y="0"/>
                  <a:pt x="0" y="0"/>
                  <a:pt x="29964692" y="2739211"/>
                </a:cubicBezTo>
                <a:cubicBezTo>
                  <a:pt x="0" y="0"/>
                  <a:pt x="29813009" y="2711595"/>
                  <a:pt x="29668012" y="2739211"/>
                </a:cubicBezTo>
                <a:cubicBezTo>
                  <a:pt x="29523015" y="2766827"/>
                  <a:pt x="29293837" y="2687163"/>
                  <a:pt x="29074652" y="2739211"/>
                </a:cubicBezTo>
                <a:cubicBezTo>
                  <a:pt x="28855467" y="2791259"/>
                  <a:pt x="28150368" y="2647476"/>
                  <a:pt x="27887931" y="2739211"/>
                </a:cubicBezTo>
                <a:cubicBezTo>
                  <a:pt x="27625494" y="2830946"/>
                  <a:pt x="27113502" y="2630045"/>
                  <a:pt x="26701211" y="2739211"/>
                </a:cubicBezTo>
                <a:cubicBezTo>
                  <a:pt x="26288920" y="2848377"/>
                  <a:pt x="25993720" y="2735500"/>
                  <a:pt x="25514490" y="2739211"/>
                </a:cubicBezTo>
                <a:cubicBezTo>
                  <a:pt x="25993720" y="2735500"/>
                  <a:pt x="25737696" y="2739933"/>
                  <a:pt x="25811170" y="2739211"/>
                </a:cubicBezTo>
                <a:cubicBezTo>
                  <a:pt x="25884644" y="2738489"/>
                  <a:pt x="25966720" y="2769067"/>
                  <a:pt x="26107851" y="2739211"/>
                </a:cubicBezTo>
                <a:cubicBezTo>
                  <a:pt x="25966720" y="2769067"/>
                  <a:pt x="25897623" y="2735931"/>
                  <a:pt x="25811170" y="2739211"/>
                </a:cubicBezTo>
                <a:cubicBezTo>
                  <a:pt x="0" y="0"/>
                  <a:pt x="0" y="0"/>
                  <a:pt x="25811170" y="2739211"/>
                </a:cubicBezTo>
                <a:cubicBezTo>
                  <a:pt x="0" y="0"/>
                  <a:pt x="25102907" y="2663114"/>
                  <a:pt x="24921130" y="2739211"/>
                </a:cubicBezTo>
                <a:cubicBezTo>
                  <a:pt x="24739353" y="2815308"/>
                  <a:pt x="24469076" y="2699407"/>
                  <a:pt x="24327770" y="2739211"/>
                </a:cubicBezTo>
                <a:cubicBezTo>
                  <a:pt x="24186464" y="2779015"/>
                  <a:pt x="24150772" y="2730499"/>
                  <a:pt x="24031090" y="2739211"/>
                </a:cubicBezTo>
                <a:cubicBezTo>
                  <a:pt x="23911408" y="2747923"/>
                  <a:pt x="23653572" y="2681843"/>
                  <a:pt x="23437729" y="2739211"/>
                </a:cubicBezTo>
                <a:cubicBezTo>
                  <a:pt x="23221886" y="2796579"/>
                  <a:pt x="22700421" y="2610139"/>
                  <a:pt x="22251009" y="2739211"/>
                </a:cubicBezTo>
                <a:cubicBezTo>
                  <a:pt x="21801597" y="2868283"/>
                  <a:pt x="21577542" y="2670882"/>
                  <a:pt x="21064289" y="2739211"/>
                </a:cubicBezTo>
                <a:cubicBezTo>
                  <a:pt x="20551036" y="2807540"/>
                  <a:pt x="20856017" y="2713766"/>
                  <a:pt x="20767608" y="2739211"/>
                </a:cubicBezTo>
                <a:cubicBezTo>
                  <a:pt x="20679199" y="2764656"/>
                  <a:pt x="19834355" y="2655001"/>
                  <a:pt x="19580888" y="2739211"/>
                </a:cubicBezTo>
                <a:cubicBezTo>
                  <a:pt x="19327421" y="2823421"/>
                  <a:pt x="19410585" y="2736811"/>
                  <a:pt x="19284208" y="2739211"/>
                </a:cubicBezTo>
                <a:cubicBezTo>
                  <a:pt x="19157831" y="2741611"/>
                  <a:pt x="18441754" y="2600206"/>
                  <a:pt x="18097487" y="2739211"/>
                </a:cubicBezTo>
                <a:cubicBezTo>
                  <a:pt x="17753220" y="2878216"/>
                  <a:pt x="17224603" y="2663156"/>
                  <a:pt x="16910767" y="2739211"/>
                </a:cubicBezTo>
                <a:cubicBezTo>
                  <a:pt x="16596931" y="2815266"/>
                  <a:pt x="16390843" y="2671169"/>
                  <a:pt x="16020726" y="2739211"/>
                </a:cubicBezTo>
                <a:cubicBezTo>
                  <a:pt x="15650609" y="2807253"/>
                  <a:pt x="15385422" y="2649069"/>
                  <a:pt x="14834006" y="2739211"/>
                </a:cubicBezTo>
                <a:cubicBezTo>
                  <a:pt x="0" y="0"/>
                  <a:pt x="0" y="0"/>
                  <a:pt x="14834006" y="2739211"/>
                </a:cubicBezTo>
                <a:cubicBezTo>
                  <a:pt x="0" y="0"/>
                  <a:pt x="14218063" y="2705861"/>
                  <a:pt x="13943966" y="2739211"/>
                </a:cubicBezTo>
                <a:cubicBezTo>
                  <a:pt x="13669869" y="2772561"/>
                  <a:pt x="13783721" y="2736451"/>
                  <a:pt x="13647286" y="2739211"/>
                </a:cubicBezTo>
                <a:cubicBezTo>
                  <a:pt x="13510851" y="2741971"/>
                  <a:pt x="13171054" y="2670737"/>
                  <a:pt x="12757245" y="2739211"/>
                </a:cubicBezTo>
                <a:cubicBezTo>
                  <a:pt x="12343436" y="2807685"/>
                  <a:pt x="12022605" y="2727357"/>
                  <a:pt x="11570525" y="2739211"/>
                </a:cubicBezTo>
                <a:cubicBezTo>
                  <a:pt x="12022605" y="2727357"/>
                  <a:pt x="11725806" y="2752750"/>
                  <a:pt x="11867205" y="2739211"/>
                </a:cubicBezTo>
                <a:cubicBezTo>
                  <a:pt x="0" y="0"/>
                  <a:pt x="0" y="0"/>
                  <a:pt x="11867205" y="2739211"/>
                </a:cubicBezTo>
                <a:cubicBezTo>
                  <a:pt x="0" y="0"/>
                  <a:pt x="12067154" y="2759839"/>
                  <a:pt x="12163885" y="2739211"/>
                </a:cubicBezTo>
                <a:cubicBezTo>
                  <a:pt x="12067154" y="2759839"/>
                  <a:pt x="11336208" y="2667033"/>
                  <a:pt x="10977164" y="2739211"/>
                </a:cubicBezTo>
                <a:cubicBezTo>
                  <a:pt x="11336208" y="2667033"/>
                  <a:pt x="11151412" y="2768857"/>
                  <a:pt x="11273845" y="2739211"/>
                </a:cubicBezTo>
                <a:cubicBezTo>
                  <a:pt x="11151412" y="2768857"/>
                  <a:pt x="10752198" y="2688076"/>
                  <a:pt x="10383804" y="2739211"/>
                </a:cubicBezTo>
                <a:cubicBezTo>
                  <a:pt x="10015410" y="2790346"/>
                  <a:pt x="9856343" y="2726059"/>
                  <a:pt x="9493764" y="2739211"/>
                </a:cubicBezTo>
                <a:cubicBezTo>
                  <a:pt x="0" y="0"/>
                  <a:pt x="0" y="0"/>
                  <a:pt x="9493764" y="2739211"/>
                </a:cubicBezTo>
                <a:cubicBezTo>
                  <a:pt x="0" y="0"/>
                  <a:pt x="9123587" y="2679333"/>
                  <a:pt x="8900404" y="2739211"/>
                </a:cubicBezTo>
                <a:cubicBezTo>
                  <a:pt x="8677221" y="2799089"/>
                  <a:pt x="8736956" y="2708078"/>
                  <a:pt x="8603723" y="2739211"/>
                </a:cubicBezTo>
                <a:cubicBezTo>
                  <a:pt x="8470490" y="2770344"/>
                  <a:pt x="8397056" y="2703772"/>
                  <a:pt x="8307043" y="2739211"/>
                </a:cubicBezTo>
                <a:cubicBezTo>
                  <a:pt x="8397056" y="2703772"/>
                  <a:pt x="8479296" y="2743052"/>
                  <a:pt x="8603723" y="2739211"/>
                </a:cubicBezTo>
                <a:cubicBezTo>
                  <a:pt x="8479296" y="2743052"/>
                  <a:pt x="7823981" y="2621822"/>
                  <a:pt x="7417003" y="2739211"/>
                </a:cubicBezTo>
                <a:cubicBezTo>
                  <a:pt x="0" y="0"/>
                  <a:pt x="0" y="0"/>
                  <a:pt x="7417003" y="2739211"/>
                </a:cubicBezTo>
                <a:cubicBezTo>
                  <a:pt x="0" y="0"/>
                  <a:pt x="6954590" y="2689636"/>
                  <a:pt x="6823643" y="2739211"/>
                </a:cubicBezTo>
                <a:cubicBezTo>
                  <a:pt x="6692696" y="2788786"/>
                  <a:pt x="6197087" y="2621129"/>
                  <a:pt x="5636922" y="2739211"/>
                </a:cubicBezTo>
                <a:cubicBezTo>
                  <a:pt x="0" y="0"/>
                  <a:pt x="0" y="0"/>
                  <a:pt x="5636922" y="2739211"/>
                </a:cubicBezTo>
                <a:cubicBezTo>
                  <a:pt x="0" y="0"/>
                  <a:pt x="4705642" y="2737404"/>
                  <a:pt x="4450202" y="2739211"/>
                </a:cubicBezTo>
                <a:cubicBezTo>
                  <a:pt x="0" y="0"/>
                  <a:pt x="0" y="0"/>
                  <a:pt x="4450202" y="2739211"/>
                </a:cubicBezTo>
                <a:cubicBezTo>
                  <a:pt x="0" y="0"/>
                  <a:pt x="4599989" y="2754574"/>
                  <a:pt x="4746882" y="2739211"/>
                </a:cubicBezTo>
                <a:cubicBezTo>
                  <a:pt x="4599989" y="2754574"/>
                  <a:pt x="4594196" y="2711038"/>
                  <a:pt x="4450202" y="2739211"/>
                </a:cubicBezTo>
                <a:cubicBezTo>
                  <a:pt x="0" y="0"/>
                  <a:pt x="0" y="0"/>
                  <a:pt x="4450202" y="2739211"/>
                </a:cubicBezTo>
                <a:cubicBezTo>
                  <a:pt x="0" y="0"/>
                  <a:pt x="0" y="0"/>
                  <a:pt x="4450202" y="2739211"/>
                </a:cubicBezTo>
                <a:cubicBezTo>
                  <a:pt x="0" y="0"/>
                  <a:pt x="0" y="0"/>
                  <a:pt x="4450202" y="2739211"/>
                </a:cubicBezTo>
                <a:cubicBezTo>
                  <a:pt x="0" y="0"/>
                  <a:pt x="0" y="0"/>
                  <a:pt x="4450202" y="2739211"/>
                </a:cubicBezTo>
                <a:cubicBezTo>
                  <a:pt x="0" y="0"/>
                  <a:pt x="4301576" y="2712793"/>
                  <a:pt x="4153522" y="2739211"/>
                </a:cubicBezTo>
                <a:cubicBezTo>
                  <a:pt x="4005468" y="2765629"/>
                  <a:pt x="3236428" y="2617173"/>
                  <a:pt x="2966801" y="2739211"/>
                </a:cubicBezTo>
                <a:cubicBezTo>
                  <a:pt x="2697174" y="2861249"/>
                  <a:pt x="2595591" y="2728787"/>
                  <a:pt x="2373441" y="2739211"/>
                </a:cubicBezTo>
                <a:cubicBezTo>
                  <a:pt x="2151291" y="2749635"/>
                  <a:pt x="2162521" y="2706372"/>
                  <a:pt x="2076761" y="2739211"/>
                </a:cubicBezTo>
                <a:cubicBezTo>
                  <a:pt x="1991001" y="2772050"/>
                  <a:pt x="1700453" y="2735942"/>
                  <a:pt x="1483401" y="2739211"/>
                </a:cubicBezTo>
                <a:cubicBezTo>
                  <a:pt x="1700453" y="2735942"/>
                  <a:pt x="1697286" y="2763973"/>
                  <a:pt x="1780081" y="2739211"/>
                </a:cubicBezTo>
                <a:cubicBezTo>
                  <a:pt x="1697286" y="2763973"/>
                  <a:pt x="1011464" y="2713750"/>
                  <a:pt x="593360" y="2739211"/>
                </a:cubicBezTo>
                <a:cubicBezTo>
                  <a:pt x="0" y="0"/>
                  <a:pt x="0" y="0"/>
                  <a:pt x="593360" y="2739211"/>
                </a:cubicBezTo>
                <a:cubicBezTo>
                  <a:pt x="0" y="0"/>
                  <a:pt x="0" y="0"/>
                  <a:pt x="593360" y="2739211"/>
                </a:cubicBezTo>
                <a:cubicBezTo>
                  <a:pt x="0" y="0"/>
                  <a:pt x="184644" y="2675447"/>
                  <a:pt x="0" y="2739211"/>
                </a:cubicBezTo>
                <a:cubicBezTo>
                  <a:pt x="-41764" y="2591540"/>
                  <a:pt x="32139" y="2383973"/>
                  <a:pt x="0" y="2136585"/>
                </a:cubicBezTo>
                <a:cubicBezTo>
                  <a:pt x="-32139" y="1889197"/>
                  <a:pt x="50339" y="1750643"/>
                  <a:pt x="0" y="1561350"/>
                </a:cubicBezTo>
                <a:cubicBezTo>
                  <a:pt x="-50339" y="1372057"/>
                  <a:pt x="31368" y="1127802"/>
                  <a:pt x="0" y="1013508"/>
                </a:cubicBezTo>
                <a:cubicBezTo>
                  <a:pt x="-31368" y="899214"/>
                  <a:pt x="50589" y="224724"/>
                  <a:pt x="0" y="0"/>
                </a:cubicBezTo>
                <a:close/>
              </a:path>
            </a:pathLst>
          </a:custGeom>
          <a:solidFill>
            <a:srgbClr val="7BB0E1"/>
          </a:solidFill>
          <a:ln>
            <a:noFill/>
            <a:extLst>
              <a:ext uri="{C807C97D-BFC1-408E-A445-0C87EB9F89A2}">
                <ask:lineSketchStyleProps xmlns:ask="http://schemas.microsoft.com/office/drawing/2018/sketchyshapes" sd="1523602636">
                  <a:prstGeom prst="rect">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ctr"/>
            <a:r>
              <a:rPr lang="de-DE" sz="4400" b="1" u="sng">
                <a:solidFill>
                  <a:schemeClr val="accent1">
                    <a:lumMod val="50000"/>
                  </a:schemeClr>
                </a:solidFill>
                <a:latin typeface="Clear Sans" panose="020B0503030202020304" pitchFamily="34" charset="0"/>
                <a:cs typeface="Clear Sans" panose="020B0503030202020304" pitchFamily="34" charset="0"/>
              </a:rPr>
              <a:t>Literatur</a:t>
            </a:r>
          </a:p>
          <a:p>
            <a:pPr marL="514350" indent="-514350">
              <a:buFont typeface="+mj-lt"/>
              <a:buAutoNum type="arabicPeriod"/>
            </a:pPr>
            <a:r>
              <a:rPr lang="de-DE" sz="3200">
                <a:solidFill>
                  <a:srgbClr val="000000"/>
                </a:solidFill>
                <a:effectLst/>
                <a:latin typeface="Clear Sans"/>
                <a:cs typeface="Clear Sans" panose="020B0503030202020304" pitchFamily="34" charset="0"/>
              </a:rPr>
              <a:t>Joos E, Giersch A, Bhatia K, Heinrich SP, Tebartz van Elst L, Kornmeier J (2020) Using the perceptual past to predict the perceptual future influences the perceived present – A novel ERP paradigm. PLoS ONE 15(9): e0237663.</a:t>
            </a:r>
          </a:p>
          <a:p>
            <a:pPr marL="514350" indent="-514350">
              <a:buFont typeface="+mj-lt"/>
              <a:buAutoNum type="arabicPeriod"/>
            </a:pPr>
            <a:r>
              <a:rPr lang="de-DE" sz="3200">
                <a:solidFill>
                  <a:srgbClr val="000000"/>
                </a:solidFill>
                <a:latin typeface="Clear Sans"/>
                <a:cs typeface="Clear Sans" panose="020B0503030202020304" pitchFamily="34" charset="0"/>
              </a:rPr>
              <a:t>Pascucci, D., Tanrikulu, Ö. D., Ozkirli, A., Houborg, C., Ceylan, G., Zerr, P., Rafiei, M., &amp; Kristjánsson, Á. (2023). Serial dependence in visual perception: A review. Journal of Vision, 23(1):9, 1–23.</a:t>
            </a:r>
          </a:p>
        </p:txBody>
      </p:sp>
      <p:graphicFrame>
        <p:nvGraphicFramePr>
          <p:cNvPr id="1036" name="Content Placeholder 3">
            <a:extLst>
              <a:ext uri="{FF2B5EF4-FFF2-40B4-BE49-F238E27FC236}">
                <a16:creationId xmlns:a16="http://schemas.microsoft.com/office/drawing/2014/main" id="{BD3C9A44-F27D-473B-704E-896FCC16D442}"/>
              </a:ext>
            </a:extLst>
          </p:cNvPr>
          <p:cNvGraphicFramePr>
            <a:graphicFrameLocks/>
          </p:cNvGraphicFramePr>
          <p:nvPr>
            <p:extLst>
              <p:ext uri="{D42A27DB-BD31-4B8C-83A1-F6EECF244321}">
                <p14:modId xmlns:p14="http://schemas.microsoft.com/office/powerpoint/2010/main" val="717590027"/>
              </p:ext>
            </p:extLst>
          </p:nvPr>
        </p:nvGraphicFramePr>
        <p:xfrm>
          <a:off x="19679016" y="18871472"/>
          <a:ext cx="9759828" cy="3195234"/>
        </p:xfrm>
        <a:graphic>
          <a:graphicData uri="http://schemas.openxmlformats.org/drawingml/2006/table">
            <a:tbl>
              <a:tblPr>
                <a:tableStyleId>{3C2FFA5D-87B4-456A-9821-1D502468CF0F}</a:tableStyleId>
              </a:tblPr>
              <a:tblGrid>
                <a:gridCol w="1626638">
                  <a:extLst>
                    <a:ext uri="{9D8B030D-6E8A-4147-A177-3AD203B41FA5}">
                      <a16:colId xmlns:a16="http://schemas.microsoft.com/office/drawing/2014/main" val="3374465231"/>
                    </a:ext>
                  </a:extLst>
                </a:gridCol>
                <a:gridCol w="1626638">
                  <a:extLst>
                    <a:ext uri="{9D8B030D-6E8A-4147-A177-3AD203B41FA5}">
                      <a16:colId xmlns:a16="http://schemas.microsoft.com/office/drawing/2014/main" val="1238535277"/>
                    </a:ext>
                  </a:extLst>
                </a:gridCol>
                <a:gridCol w="1626638">
                  <a:extLst>
                    <a:ext uri="{9D8B030D-6E8A-4147-A177-3AD203B41FA5}">
                      <a16:colId xmlns:a16="http://schemas.microsoft.com/office/drawing/2014/main" val="1866435834"/>
                    </a:ext>
                  </a:extLst>
                </a:gridCol>
                <a:gridCol w="1626638">
                  <a:extLst>
                    <a:ext uri="{9D8B030D-6E8A-4147-A177-3AD203B41FA5}">
                      <a16:colId xmlns:a16="http://schemas.microsoft.com/office/drawing/2014/main" val="1520529910"/>
                    </a:ext>
                  </a:extLst>
                </a:gridCol>
                <a:gridCol w="1626638">
                  <a:extLst>
                    <a:ext uri="{9D8B030D-6E8A-4147-A177-3AD203B41FA5}">
                      <a16:colId xmlns:a16="http://schemas.microsoft.com/office/drawing/2014/main" val="1025255347"/>
                    </a:ext>
                  </a:extLst>
                </a:gridCol>
                <a:gridCol w="1626638">
                  <a:extLst>
                    <a:ext uri="{9D8B030D-6E8A-4147-A177-3AD203B41FA5}">
                      <a16:colId xmlns:a16="http://schemas.microsoft.com/office/drawing/2014/main" val="1935442955"/>
                    </a:ext>
                  </a:extLst>
                </a:gridCol>
              </a:tblGrid>
              <a:tr h="456462">
                <a:tc>
                  <a:txBody>
                    <a:bodyPr/>
                    <a:lstStyle/>
                    <a:p>
                      <a:pPr algn="ctr"/>
                      <a:endParaRPr lang="en-US" sz="1800" kern="1200">
                        <a:solidFill>
                          <a:schemeClr val="bg1"/>
                        </a:solidFill>
                        <a:latin typeface="Clear Sans" panose="020B0503030202020304" pitchFamily="34" charset="0"/>
                        <a:ea typeface="+mn-ea"/>
                        <a:cs typeface="Clear Sans" panose="020B0503030202020304" pitchFamily="34" charset="0"/>
                      </a:endParaRPr>
                    </a:p>
                  </a:txBody>
                  <a:tcPr anchor="ctr">
                    <a:solidFill>
                      <a:srgbClr val="0B3041"/>
                    </a:solidFill>
                  </a:tcPr>
                </a:tc>
                <a:tc>
                  <a:txBody>
                    <a:bodyPr/>
                    <a:lstStyle/>
                    <a:p>
                      <a:pPr algn="ctr"/>
                      <a:r>
                        <a:rPr lang="en-US" sz="1800" kern="1200">
                          <a:solidFill>
                            <a:schemeClr val="bg1"/>
                          </a:solidFill>
                          <a:latin typeface="Clear Sans Medium" panose="020B0603030202020304" pitchFamily="34" charset="0"/>
                          <a:ea typeface="+mn-ea"/>
                          <a:cs typeface="Clear Sans Medium" panose="020B0603030202020304" pitchFamily="34" charset="0"/>
                        </a:rPr>
                        <a:t>Hauptwinkel</a:t>
                      </a:r>
                    </a:p>
                  </a:txBody>
                  <a:tcPr anchor="ctr">
                    <a:solidFill>
                      <a:srgbClr val="0B3041"/>
                    </a:solidFill>
                  </a:tcPr>
                </a:tc>
                <a:tc>
                  <a:txBody>
                    <a:bodyPr/>
                    <a:lstStyle/>
                    <a:p>
                      <a:pPr algn="ctr"/>
                      <a:r>
                        <a:rPr lang="en-US" sz="1800" kern="1200">
                          <a:solidFill>
                            <a:schemeClr val="bg1"/>
                          </a:solidFill>
                          <a:latin typeface="Clear Sans Medium" panose="020B0603030202020304" pitchFamily="34" charset="0"/>
                          <a:ea typeface="+mn-ea"/>
                          <a:cs typeface="Clear Sans Medium" panose="020B0603030202020304" pitchFamily="34" charset="0"/>
                        </a:rPr>
                        <a:t>P[4&lt;8&lt;24]</a:t>
                      </a:r>
                    </a:p>
                  </a:txBody>
                  <a:tcPr anchor="ctr">
                    <a:solidFill>
                      <a:srgbClr val="0B3041"/>
                    </a:solidFill>
                  </a:tcPr>
                </a:tc>
                <a:tc>
                  <a:txBody>
                    <a:bodyPr/>
                    <a:lstStyle/>
                    <a:p>
                      <a:pPr algn="ctr"/>
                      <a:r>
                        <a:rPr lang="en-US" sz="1800" kern="1200">
                          <a:solidFill>
                            <a:schemeClr val="bg1"/>
                          </a:solidFill>
                          <a:latin typeface="Clear Sans Medium" panose="020B0603030202020304" pitchFamily="34" charset="0"/>
                          <a:ea typeface="+mn-ea"/>
                          <a:cs typeface="Clear Sans Medium" panose="020B0603030202020304" pitchFamily="34" charset="0"/>
                        </a:rPr>
                        <a:t>P[4&gt;8&gt;24]</a:t>
                      </a:r>
                    </a:p>
                  </a:txBody>
                  <a:tcPr anchor="ctr">
                    <a:solidFill>
                      <a:srgbClr val="0B3041"/>
                    </a:solidFill>
                  </a:tcPr>
                </a:tc>
                <a:tc>
                  <a:txBody>
                    <a:bodyPr/>
                    <a:lstStyle/>
                    <a:p>
                      <a:pPr algn="ctr"/>
                      <a:r>
                        <a:rPr lang="en-US" sz="1800" kern="1200">
                          <a:solidFill>
                            <a:schemeClr val="bg1"/>
                          </a:solidFill>
                          <a:latin typeface="Clear Sans Medium" panose="020B0603030202020304" pitchFamily="34" charset="0"/>
                          <a:ea typeface="+mn-ea"/>
                          <a:cs typeface="Clear Sans Medium" panose="020B0603030202020304" pitchFamily="34" charset="0"/>
                        </a:rPr>
                        <a:t>P[4&lt;8&gt;24]</a:t>
                      </a:r>
                    </a:p>
                  </a:txBody>
                  <a:tcPr anchor="ctr">
                    <a:solidFill>
                      <a:srgbClr val="0B3041"/>
                    </a:solidFill>
                  </a:tcPr>
                </a:tc>
                <a:tc>
                  <a:txBody>
                    <a:bodyPr/>
                    <a:lstStyle/>
                    <a:p>
                      <a:pPr algn="ctr"/>
                      <a:r>
                        <a:rPr lang="en-US" sz="1800" kern="1200">
                          <a:solidFill>
                            <a:schemeClr val="bg1"/>
                          </a:solidFill>
                          <a:latin typeface="Clear Sans Medium" panose="020B0603030202020304" pitchFamily="34" charset="0"/>
                          <a:ea typeface="+mn-ea"/>
                          <a:cs typeface="Clear Sans Medium" panose="020B0603030202020304" pitchFamily="34" charset="0"/>
                        </a:rPr>
                        <a:t>P[4&gt;8&lt;24]</a:t>
                      </a:r>
                    </a:p>
                  </a:txBody>
                  <a:tcPr anchor="ctr">
                    <a:solidFill>
                      <a:srgbClr val="0B3041"/>
                    </a:solidFill>
                  </a:tcPr>
                </a:tc>
                <a:extLst>
                  <a:ext uri="{0D108BD9-81ED-4DB2-BD59-A6C34878D82A}">
                    <a16:rowId xmlns:a16="http://schemas.microsoft.com/office/drawing/2014/main" val="1615151942"/>
                  </a:ext>
                </a:extLst>
              </a:tr>
              <a:tr h="456462">
                <a:tc rowSpan="3">
                  <a:txBody>
                    <a:bodyPr/>
                    <a:lstStyle/>
                    <a:p>
                      <a:pPr algn="ctr"/>
                      <a:r>
                        <a:rPr lang="en-US" sz="1800" kern="1200">
                          <a:solidFill>
                            <a:schemeClr val="bg1"/>
                          </a:solidFill>
                          <a:latin typeface="Clear Sans Medium" panose="020B0603030202020304" pitchFamily="34" charset="0"/>
                          <a:ea typeface="+mn-ea"/>
                          <a:cs typeface="Clear Sans Medium" panose="020B0603030202020304" pitchFamily="34" charset="0"/>
                        </a:rPr>
                        <a:t>Achsen-abschnitt</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0</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0.2%</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50.7%</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1.3%</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48.0%</a:t>
                      </a:r>
                    </a:p>
                  </a:txBody>
                  <a:tcPr anchor="ctr">
                    <a:solidFill>
                      <a:srgbClr val="0B3041"/>
                    </a:solidFill>
                  </a:tcPr>
                </a:tc>
                <a:extLst>
                  <a:ext uri="{0D108BD9-81ED-4DB2-BD59-A6C34878D82A}">
                    <a16:rowId xmlns:a16="http://schemas.microsoft.com/office/drawing/2014/main" val="967937344"/>
                  </a:ext>
                </a:extLst>
              </a:tr>
              <a:tr h="456462">
                <a:tc vMerge="1">
                  <a:txBody>
                    <a:bodyPr/>
                    <a:lstStyle/>
                    <a:p>
                      <a:endParaRPr/>
                    </a:p>
                  </a:txBody>
                  <a:tcPr anchor="ct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45</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3.0%</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41.0%</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26.8%</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29.3%</a:t>
                      </a:r>
                    </a:p>
                  </a:txBody>
                  <a:tcPr anchor="ctr">
                    <a:solidFill>
                      <a:srgbClr val="0B3041"/>
                    </a:solidFill>
                  </a:tcPr>
                </a:tc>
                <a:extLst>
                  <a:ext uri="{0D108BD9-81ED-4DB2-BD59-A6C34878D82A}">
                    <a16:rowId xmlns:a16="http://schemas.microsoft.com/office/drawing/2014/main" val="1868374341"/>
                  </a:ext>
                </a:extLst>
              </a:tr>
              <a:tr h="456462">
                <a:tc vMerge="1">
                  <a:txBody>
                    <a:bodyPr/>
                    <a:lstStyle/>
                    <a:p>
                      <a:endParaRPr/>
                    </a:p>
                  </a:txBody>
                  <a:tcPr anchor="ct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90</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13.9%</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22.8%</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31.8%</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31.6%</a:t>
                      </a:r>
                    </a:p>
                  </a:txBody>
                  <a:tcPr anchor="ctr">
                    <a:solidFill>
                      <a:srgbClr val="0B3041"/>
                    </a:solidFill>
                  </a:tcPr>
                </a:tc>
                <a:extLst>
                  <a:ext uri="{0D108BD9-81ED-4DB2-BD59-A6C34878D82A}">
                    <a16:rowId xmlns:a16="http://schemas.microsoft.com/office/drawing/2014/main" val="2551374397"/>
                  </a:ext>
                </a:extLst>
              </a:tr>
              <a:tr h="456462">
                <a:tc rowSpan="3">
                  <a:txBody>
                    <a:bodyPr/>
                    <a:lstStyle/>
                    <a:p>
                      <a:pPr algn="ctr"/>
                      <a:r>
                        <a:rPr lang="en-US" sz="1800" kern="1200">
                          <a:solidFill>
                            <a:schemeClr val="bg1"/>
                          </a:solidFill>
                          <a:latin typeface="Clear Sans Medium" panose="020B0603030202020304" pitchFamily="34" charset="0"/>
                          <a:ea typeface="+mn-ea"/>
                          <a:cs typeface="Clear Sans Medium" panose="020B0603030202020304" pitchFamily="34" charset="0"/>
                        </a:rPr>
                        <a:t>Steigung</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0</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4.7%</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21.8%</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61.7%</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11.8%</a:t>
                      </a:r>
                    </a:p>
                  </a:txBody>
                  <a:tcPr anchor="ctr">
                    <a:solidFill>
                      <a:srgbClr val="0B3041"/>
                    </a:solidFill>
                  </a:tcPr>
                </a:tc>
                <a:extLst>
                  <a:ext uri="{0D108BD9-81ED-4DB2-BD59-A6C34878D82A}">
                    <a16:rowId xmlns:a16="http://schemas.microsoft.com/office/drawing/2014/main" val="3998391110"/>
                  </a:ext>
                </a:extLst>
              </a:tr>
              <a:tr h="456462">
                <a:tc vMerge="1">
                  <a:txBody>
                    <a:bodyPr/>
                    <a:lstStyle/>
                    <a:p>
                      <a:endParaRPr/>
                    </a:p>
                  </a:txBody>
                  <a:tcPr anchor="ct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45</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11.2%</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20.0%</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21.3%</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47.6%</a:t>
                      </a:r>
                    </a:p>
                  </a:txBody>
                  <a:tcPr anchor="ctr">
                    <a:solidFill>
                      <a:srgbClr val="0B3041"/>
                    </a:solidFill>
                  </a:tcPr>
                </a:tc>
                <a:extLst>
                  <a:ext uri="{0D108BD9-81ED-4DB2-BD59-A6C34878D82A}">
                    <a16:rowId xmlns:a16="http://schemas.microsoft.com/office/drawing/2014/main" val="854600547"/>
                  </a:ext>
                </a:extLst>
              </a:tr>
              <a:tr h="456462">
                <a:tc vMerge="1">
                  <a:txBody>
                    <a:bodyPr/>
                    <a:lstStyle/>
                    <a:p>
                      <a:endParaRPr/>
                    </a:p>
                  </a:txBody>
                  <a:tcPr anchor="ct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90</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38.3%</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2.3%</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5.7%</a:t>
                      </a:r>
                    </a:p>
                  </a:txBody>
                  <a:tcPr anchor="ctr">
                    <a:solidFill>
                      <a:srgbClr val="0B3041"/>
                    </a:solidFill>
                  </a:tcPr>
                </a:tc>
                <a:tc>
                  <a:txBody>
                    <a:bodyPr/>
                    <a:lstStyle/>
                    <a:p>
                      <a:pPr algn="ctr"/>
                      <a:r>
                        <a:rPr lang="en-US" sz="1800" kern="1200">
                          <a:solidFill>
                            <a:schemeClr val="bg1"/>
                          </a:solidFill>
                          <a:latin typeface="Clear Sans" panose="020B0503030202020304" pitchFamily="34" charset="0"/>
                          <a:ea typeface="+mn-ea"/>
                          <a:cs typeface="Clear Sans" panose="020B0503030202020304" pitchFamily="34" charset="0"/>
                        </a:rPr>
                        <a:t>53.7%</a:t>
                      </a:r>
                    </a:p>
                  </a:txBody>
                  <a:tcPr anchor="ctr">
                    <a:solidFill>
                      <a:srgbClr val="0B3041"/>
                    </a:solidFill>
                  </a:tcPr>
                </a:tc>
                <a:extLst>
                  <a:ext uri="{0D108BD9-81ED-4DB2-BD59-A6C34878D82A}">
                    <a16:rowId xmlns:a16="http://schemas.microsoft.com/office/drawing/2014/main" val="609833478"/>
                  </a:ext>
                </a:extLst>
              </a:tr>
            </a:tbl>
          </a:graphicData>
        </a:graphic>
      </p:graphicFrame>
      <p:sp>
        <p:nvSpPr>
          <p:cNvPr id="1037" name="Content Placeholder 9">
            <a:extLst>
              <a:ext uri="{FF2B5EF4-FFF2-40B4-BE49-F238E27FC236}">
                <a16:creationId xmlns:a16="http://schemas.microsoft.com/office/drawing/2014/main" id="{FB7697FC-440E-9AD7-B623-59E56BFB93E2}"/>
              </a:ext>
            </a:extLst>
          </p:cNvPr>
          <p:cNvSpPr txBox="1">
            <a:spLocks/>
          </p:cNvSpPr>
          <p:nvPr/>
        </p:nvSpPr>
        <p:spPr>
          <a:xfrm>
            <a:off x="20304725" y="31164984"/>
            <a:ext cx="9134117" cy="2930339"/>
          </a:xfrm>
          <a:prstGeom prst="rect">
            <a:avLst/>
          </a:prstGeom>
        </p:spPr>
        <p:txBody>
          <a:bodyPr vert="horz" lIns="91440" tIns="45720" rIns="91440" bIns="45720" rtlCol="0" anchor="t">
            <a:no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pPr algn="l"/>
            <a:r>
              <a:rPr lang="en-US" sz="2400" b="1">
                <a:latin typeface="Clear Sans" panose="020B0503030202020304" pitchFamily="34" charset="0"/>
                <a:cs typeface="Clear Sans" panose="020B0503030202020304" pitchFamily="34" charset="0"/>
              </a:rPr>
              <a:t>P[4&lt;8&lt;24] </a:t>
            </a:r>
            <a:r>
              <a:rPr lang="en-US" sz="2400">
                <a:latin typeface="Clear Sans" panose="020B0503030202020304" pitchFamily="34" charset="0"/>
                <a:cs typeface="Clear Sans" panose="020B0503030202020304" pitchFamily="34" charset="0"/>
              </a:rPr>
              <a:t>Wahrscheinlichkeit, dass d</a:t>
            </a:r>
            <a:r>
              <a:rPr lang="de-DE" sz="2400">
                <a:latin typeface="Clear Sans" panose="020B0503030202020304" pitchFamily="34" charset="0"/>
                <a:cs typeface="Clear Sans" panose="020B0503030202020304" pitchFamily="34" charset="0"/>
              </a:rPr>
              <a:t>ie Modulation bei einem Kontrast von 4% am geringsten und bei 24% am größten ist</a:t>
            </a:r>
            <a:br>
              <a:rPr lang="de-DE" sz="2400">
                <a:latin typeface="Clear Sans" panose="020B0503030202020304" pitchFamily="34" charset="0"/>
                <a:cs typeface="Clear Sans" panose="020B0503030202020304" pitchFamily="34" charset="0"/>
              </a:rPr>
            </a:br>
            <a:r>
              <a:rPr lang="en-US" sz="2400" b="1">
                <a:latin typeface="Clear Sans" panose="020B0503030202020304" pitchFamily="34" charset="0"/>
                <a:cs typeface="Clear Sans" panose="020B0503030202020304" pitchFamily="34" charset="0"/>
              </a:rPr>
              <a:t>P[4&gt;8&lt;24] </a:t>
            </a:r>
            <a:r>
              <a:rPr lang="en-US" sz="2400">
                <a:latin typeface="Clear Sans" panose="020B0503030202020304" pitchFamily="34" charset="0"/>
                <a:cs typeface="Clear Sans" panose="020B0503030202020304" pitchFamily="34" charset="0"/>
              </a:rPr>
              <a:t>Wahrscheinlichkeit, dass d</a:t>
            </a:r>
            <a:r>
              <a:rPr lang="de-DE" sz="2400">
                <a:latin typeface="Clear Sans" panose="020B0503030202020304" pitchFamily="34" charset="0"/>
                <a:cs typeface="Clear Sans" panose="020B0503030202020304" pitchFamily="34" charset="0"/>
              </a:rPr>
              <a:t>ie Modulation bei Kontrasten, die nicht mit dem Teststimulus übereinstimmen, größer ist (8%)</a:t>
            </a:r>
            <a:br>
              <a:rPr lang="de-DE" sz="2400">
                <a:latin typeface="Clear Sans" panose="020B0503030202020304" pitchFamily="34" charset="0"/>
                <a:cs typeface="Clear Sans" panose="020B0503030202020304" pitchFamily="34" charset="0"/>
              </a:rPr>
            </a:br>
            <a:r>
              <a:rPr lang="en-US" sz="2400" b="1">
                <a:latin typeface="Clear Sans" panose="020B0503030202020304" pitchFamily="34" charset="0"/>
                <a:cs typeface="Clear Sans" panose="020B0503030202020304" pitchFamily="34" charset="0"/>
              </a:rPr>
              <a:t>P[4&lt;8&gt;24] </a:t>
            </a:r>
            <a:r>
              <a:rPr lang="en-US" sz="2400">
                <a:latin typeface="Clear Sans" panose="020B0503030202020304" pitchFamily="34" charset="0"/>
                <a:cs typeface="Clear Sans" panose="020B0503030202020304" pitchFamily="34" charset="0"/>
              </a:rPr>
              <a:t>Wahrscheinlichkeit, dass d</a:t>
            </a:r>
            <a:r>
              <a:rPr lang="de-DE" sz="2400">
                <a:latin typeface="Clear Sans" panose="020B0503030202020304" pitchFamily="34" charset="0"/>
                <a:cs typeface="Clear Sans" panose="020B0503030202020304" pitchFamily="34" charset="0"/>
              </a:rPr>
              <a:t>ie Modulation bei Kontrasten, die nicht mit dem Teststimulus übereinstimmen, kleiner ist (8%)</a:t>
            </a:r>
            <a:br>
              <a:rPr lang="de-DE" sz="2400">
                <a:latin typeface="Clear Sans" panose="020B0503030202020304" pitchFamily="34" charset="0"/>
                <a:cs typeface="Clear Sans" panose="020B0503030202020304" pitchFamily="34" charset="0"/>
              </a:rPr>
            </a:br>
            <a:r>
              <a:rPr lang="en-US" sz="2400" b="1">
                <a:latin typeface="Clear Sans" panose="020B0503030202020304" pitchFamily="34" charset="0"/>
                <a:cs typeface="Clear Sans" panose="020B0503030202020304" pitchFamily="34" charset="0"/>
              </a:rPr>
              <a:t>P[4&gt;8&gt;24] </a:t>
            </a:r>
            <a:r>
              <a:rPr lang="en-US" sz="2400">
                <a:latin typeface="Clear Sans" panose="020B0503030202020304" pitchFamily="34" charset="0"/>
                <a:cs typeface="Clear Sans" panose="020B0503030202020304" pitchFamily="34" charset="0"/>
              </a:rPr>
              <a:t>Wahrscheinlichkeit, dass d</a:t>
            </a:r>
            <a:r>
              <a:rPr lang="de-DE" sz="2400">
                <a:latin typeface="Clear Sans" panose="020B0503030202020304" pitchFamily="34" charset="0"/>
                <a:cs typeface="Clear Sans" panose="020B0503030202020304" pitchFamily="34" charset="0"/>
              </a:rPr>
              <a:t>ie Modulation bei einem Kontrast von 24% am geringsten und bei 4% am größten ist</a:t>
            </a:r>
            <a:endParaRPr lang="en-US" sz="1800">
              <a:latin typeface="Clear Sans" panose="020B0503030202020304" pitchFamily="34" charset="0"/>
              <a:cs typeface="Clear Sans" panose="020B0503030202020304" pitchFamily="34" charset="0"/>
            </a:endParaRPr>
          </a:p>
        </p:txBody>
      </p:sp>
      <p:pic>
        <p:nvPicPr>
          <p:cNvPr id="36" name="Grafik 35" descr="Häkchen mit einfarbiger Füllung">
            <a:extLst>
              <a:ext uri="{FF2B5EF4-FFF2-40B4-BE49-F238E27FC236}">
                <a16:creationId xmlns:a16="http://schemas.microsoft.com/office/drawing/2014/main" id="{3F0F7C86-380C-8C23-0A11-5A1909ED415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6454" y="16333542"/>
            <a:ext cx="475942" cy="475942"/>
          </a:xfrm>
          <a:prstGeom prst="rect">
            <a:avLst/>
          </a:prstGeom>
        </p:spPr>
      </p:pic>
      <p:grpSp>
        <p:nvGrpSpPr>
          <p:cNvPr id="1039" name="Group 1038">
            <a:extLst>
              <a:ext uri="{FF2B5EF4-FFF2-40B4-BE49-F238E27FC236}">
                <a16:creationId xmlns:a16="http://schemas.microsoft.com/office/drawing/2014/main" id="{D3B91CE3-2C53-0F8D-6392-78EF20C41AC9}"/>
              </a:ext>
            </a:extLst>
          </p:cNvPr>
          <p:cNvGrpSpPr/>
          <p:nvPr/>
        </p:nvGrpSpPr>
        <p:grpSpPr>
          <a:xfrm>
            <a:off x="533108" y="19445005"/>
            <a:ext cx="6401789" cy="3049944"/>
            <a:chOff x="458080" y="20065390"/>
            <a:chExt cx="6401789" cy="3049944"/>
          </a:xfrm>
        </p:grpSpPr>
        <p:sp>
          <p:nvSpPr>
            <p:cNvPr id="32" name="Textfeld 31">
              <a:extLst>
                <a:ext uri="{FF2B5EF4-FFF2-40B4-BE49-F238E27FC236}">
                  <a16:creationId xmlns:a16="http://schemas.microsoft.com/office/drawing/2014/main" id="{1CFB1F29-7CBF-0BED-D3F4-25B8A8C9F7DA}"/>
                </a:ext>
              </a:extLst>
            </p:cNvPr>
            <p:cNvSpPr txBox="1"/>
            <p:nvPr/>
          </p:nvSpPr>
          <p:spPr>
            <a:xfrm>
              <a:off x="458080" y="20068346"/>
              <a:ext cx="6401789" cy="3046988"/>
            </a:xfrm>
            <a:prstGeom prst="rect">
              <a:avLst/>
            </a:prstGeom>
            <a:noFill/>
          </p:spPr>
          <p:txBody>
            <a:bodyPr wrap="square" rtlCol="0">
              <a:spAutoFit/>
            </a:bodyPr>
            <a:lstStyle/>
            <a:p>
              <a:pPr algn="just"/>
              <a:r>
                <a:rPr lang="de-DE" sz="3200" b="1">
                  <a:solidFill>
                    <a:srgbClr val="000000"/>
                  </a:solidFill>
                  <a:latin typeface="Clear Sans"/>
                  <a:cs typeface="Clear Sans" panose="020B0503030202020304" pitchFamily="34" charset="0"/>
                </a:rPr>
                <a:t>      H2</a:t>
              </a:r>
              <a:r>
                <a:rPr lang="de-DE" sz="3200">
                  <a:solidFill>
                    <a:srgbClr val="000000"/>
                  </a:solidFill>
                  <a:latin typeface="Clear Sans"/>
                  <a:cs typeface="Clear Sans" panose="020B0503030202020304" pitchFamily="34" charset="0"/>
                </a:rPr>
                <a:t>: </a:t>
              </a:r>
              <a:r>
                <a:rPr lang="el-GR" sz="3200">
                  <a:solidFill>
                    <a:srgbClr val="000000"/>
                  </a:solidFill>
                  <a:latin typeface="Clear Sans" panose="020B0503030202020304" pitchFamily="34" charset="0"/>
                  <a:ea typeface="Wandohope"/>
                  <a:cs typeface="Clear Sans" panose="020B0503030202020304" pitchFamily="34" charset="0"/>
                </a:rPr>
                <a:t>Θ</a:t>
              </a:r>
              <a:r>
                <a:rPr lang="de-DE" sz="3200">
                  <a:solidFill>
                    <a:srgbClr val="000000"/>
                  </a:solidFill>
                  <a:latin typeface="Clear Sans" panose="020B0503030202020304" pitchFamily="34" charset="0"/>
                  <a:ea typeface="Wandohope"/>
                  <a:cs typeface="Clear Sans" panose="020B0503030202020304" pitchFamily="34" charset="0"/>
                </a:rPr>
                <a:t> </a:t>
              </a:r>
              <a:r>
                <a:rPr lang="de-DE" sz="3200">
                  <a:solidFill>
                    <a:srgbClr val="000000"/>
                  </a:solidFill>
                  <a:latin typeface="Clear Sans"/>
                  <a:ea typeface="Wandohope"/>
                  <a:cs typeface="Clear Sans" panose="020B0503030202020304" pitchFamily="34" charset="0"/>
                </a:rPr>
                <a:t>= </a:t>
              </a:r>
              <a:r>
                <a:rPr lang="de-DE" sz="3200">
                  <a:solidFill>
                    <a:srgbClr val="000000"/>
                  </a:solidFill>
                  <a:latin typeface="Clear Sans"/>
                  <a:cs typeface="Clear Sans" panose="020B0503030202020304" pitchFamily="34" charset="0"/>
                </a:rPr>
                <a:t>0° ~ </a:t>
              </a:r>
              <a:r>
                <a:rPr lang="el-GR" sz="3200">
                  <a:solidFill>
                    <a:srgbClr val="000000"/>
                  </a:solidFill>
                  <a:latin typeface="Clear Sans" panose="020B0503030202020304" pitchFamily="34" charset="0"/>
                  <a:ea typeface="Wandohope"/>
                  <a:cs typeface="Clear Sans" panose="020B0503030202020304" pitchFamily="34" charset="0"/>
                </a:rPr>
                <a:t>Θ</a:t>
              </a:r>
              <a:r>
                <a:rPr lang="de-DE" sz="3200">
                  <a:solidFill>
                    <a:srgbClr val="000000"/>
                  </a:solidFill>
                  <a:latin typeface="Clear Sans" panose="020B0503030202020304" pitchFamily="34" charset="0"/>
                  <a:ea typeface="Wandohope"/>
                  <a:cs typeface="Clear Sans" panose="020B0503030202020304" pitchFamily="34" charset="0"/>
                </a:rPr>
                <a:t> </a:t>
              </a:r>
              <a:r>
                <a:rPr lang="de-DE" sz="3200">
                  <a:solidFill>
                    <a:srgbClr val="000000"/>
                  </a:solidFill>
                  <a:latin typeface="Clear Sans"/>
                  <a:ea typeface="Wandohope"/>
                  <a:cs typeface="Clear Sans" panose="020B0503030202020304" pitchFamily="34" charset="0"/>
                </a:rPr>
                <a:t>= </a:t>
              </a:r>
              <a:r>
                <a:rPr lang="de-DE" sz="3200">
                  <a:solidFill>
                    <a:srgbClr val="000000"/>
                  </a:solidFill>
                  <a:latin typeface="Clear Sans"/>
                  <a:cs typeface="Clear Sans" panose="020B0503030202020304" pitchFamily="34" charset="0"/>
                </a:rPr>
                <a:t>90° &gt; </a:t>
              </a:r>
              <a:r>
                <a:rPr lang="el-GR" sz="3200">
                  <a:solidFill>
                    <a:srgbClr val="000000"/>
                  </a:solidFill>
                  <a:latin typeface="Clear Sans" panose="020B0503030202020304" pitchFamily="34" charset="0"/>
                  <a:ea typeface="Wandohope"/>
                  <a:cs typeface="Clear Sans" panose="020B0503030202020304" pitchFamily="34" charset="0"/>
                </a:rPr>
                <a:t>Θ</a:t>
              </a:r>
              <a:r>
                <a:rPr lang="de-DE" sz="3200">
                  <a:solidFill>
                    <a:srgbClr val="000000"/>
                  </a:solidFill>
                  <a:latin typeface="Clear Sans" panose="020B0503030202020304" pitchFamily="34" charset="0"/>
                  <a:ea typeface="Wandohope"/>
                  <a:cs typeface="Clear Sans" panose="020B0503030202020304" pitchFamily="34" charset="0"/>
                </a:rPr>
                <a:t> </a:t>
              </a:r>
              <a:r>
                <a:rPr lang="de-DE" sz="3200">
                  <a:solidFill>
                    <a:srgbClr val="000000"/>
                  </a:solidFill>
                  <a:latin typeface="Clear Sans"/>
                  <a:ea typeface="Wandohope"/>
                  <a:cs typeface="Clear Sans" panose="020B0503030202020304" pitchFamily="34" charset="0"/>
                </a:rPr>
                <a:t>= </a:t>
              </a:r>
              <a:r>
                <a:rPr lang="de-DE" sz="3200">
                  <a:solidFill>
                    <a:srgbClr val="000000"/>
                  </a:solidFill>
                  <a:latin typeface="Clear Sans"/>
                  <a:cs typeface="Clear Sans" panose="020B0503030202020304" pitchFamily="34" charset="0"/>
                </a:rPr>
                <a:t>45°</a:t>
              </a:r>
            </a:p>
            <a:p>
              <a:r>
                <a:rPr lang="de-DE" sz="3200">
                  <a:solidFill>
                    <a:srgbClr val="000000"/>
                  </a:solidFill>
                  <a:latin typeface="Clear Sans"/>
                  <a:cs typeface="Clear Sans" panose="020B0503030202020304" pitchFamily="34" charset="0"/>
                </a:rPr>
                <a:t>Die Korrektheit </a:t>
              </a:r>
              <a:r>
                <a:rPr lang="de-DE" sz="3200" b="0" i="0" u="none" strike="noStrike">
                  <a:solidFill>
                    <a:srgbClr val="000000"/>
                  </a:solidFill>
                  <a:effectLst/>
                  <a:latin typeface="Clear Sans"/>
                  <a:cs typeface="Clear Sans" panose="020B0503030202020304" pitchFamily="34" charset="0"/>
                </a:rPr>
                <a:t>sollte bei einer Hauptorientierung von 0° und 90° vergleichbar hoch sein, jedoch besser als bei einer Hauptorientierung von 45°.</a:t>
              </a:r>
            </a:p>
          </p:txBody>
        </p:sp>
        <p:pic>
          <p:nvPicPr>
            <p:cNvPr id="1038" name="Grafik 35" descr="Häkchen mit einfarbiger Füllung">
              <a:extLst>
                <a:ext uri="{FF2B5EF4-FFF2-40B4-BE49-F238E27FC236}">
                  <a16:creationId xmlns:a16="http://schemas.microsoft.com/office/drawing/2014/main" id="{1DA0A500-65BD-237A-6C92-86DDFDADA50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9535" y="20065390"/>
              <a:ext cx="475942" cy="475942"/>
            </a:xfrm>
            <a:prstGeom prst="rect">
              <a:avLst/>
            </a:prstGeom>
          </p:spPr>
        </p:pic>
      </p:grpSp>
      <p:pic>
        <p:nvPicPr>
          <p:cNvPr id="1041" name="Grafik 39" descr="Schließen mit einfarbiger Füllung">
            <a:extLst>
              <a:ext uri="{FF2B5EF4-FFF2-40B4-BE49-F238E27FC236}">
                <a16:creationId xmlns:a16="http://schemas.microsoft.com/office/drawing/2014/main" id="{D5B388A6-2BEE-1BF2-D20D-52DCC23B98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6625" y="25977875"/>
            <a:ext cx="435876" cy="435876"/>
          </a:xfrm>
          <a:prstGeom prst="rect">
            <a:avLst/>
          </a:prstGeom>
        </p:spPr>
      </p:pic>
      <p:pic>
        <p:nvPicPr>
          <p:cNvPr id="1045" name="Picture 1044" descr="A green square with a green dot and black text&#10;&#10;Description automatically generated">
            <a:extLst>
              <a:ext uri="{FF2B5EF4-FFF2-40B4-BE49-F238E27FC236}">
                <a16:creationId xmlns:a16="http://schemas.microsoft.com/office/drawing/2014/main" id="{834AC8C8-5BD8-7E51-F5EB-1DCDF797FBA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01362" y="23485997"/>
            <a:ext cx="3020325" cy="782506"/>
          </a:xfrm>
          <a:prstGeom prst="rect">
            <a:avLst/>
          </a:prstGeom>
        </p:spPr>
      </p:pic>
    </p:spTree>
    <p:extLst>
      <p:ext uri="{BB962C8B-B14F-4D97-AF65-F5344CB8AC3E}">
        <p14:creationId xmlns:p14="http://schemas.microsoft.com/office/powerpoint/2010/main" val="417658899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D1A49AC9E84604EB97159DA8D47B1B7" ma:contentTypeVersion="12" ma:contentTypeDescription="Ein neues Dokument erstellen." ma:contentTypeScope="" ma:versionID="002aad73c2822c0971bc58c403188668">
  <xsd:schema xmlns:xsd="http://www.w3.org/2001/XMLSchema" xmlns:xs="http://www.w3.org/2001/XMLSchema" xmlns:p="http://schemas.microsoft.com/office/2006/metadata/properties" xmlns:ns2="be2b9282-9906-4e92-9513-4f48b42e4850" xmlns:ns3="f25bf295-208b-4449-8703-d509b669d5c7" targetNamespace="http://schemas.microsoft.com/office/2006/metadata/properties" ma:root="true" ma:fieldsID="557dc4395889cb46740a0010d6d8bc03" ns2:_="" ns3:_="">
    <xsd:import namespace="be2b9282-9906-4e92-9513-4f48b42e4850"/>
    <xsd:import namespace="f25bf295-208b-4449-8703-d509b669d5c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2b9282-9906-4e92-9513-4f48b42e48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b08dc989-b775-452e-9583-787c9b467a96"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5bf295-208b-4449-8703-d509b669d5c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16f4e12-cac3-4899-bf5b-78ab2f33ce30}" ma:internalName="TaxCatchAll" ma:showField="CatchAllData" ma:web="f25bf295-208b-4449-8703-d509b669d5c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e2b9282-9906-4e92-9513-4f48b42e4850">
      <Terms xmlns="http://schemas.microsoft.com/office/infopath/2007/PartnerControls"/>
    </lcf76f155ced4ddcb4097134ff3c332f>
    <TaxCatchAll xmlns="f25bf295-208b-4449-8703-d509b669d5c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520072-4863-43A1-A192-AAE6333AF9EF}">
  <ds:schemaRefs>
    <ds:schemaRef ds:uri="be2b9282-9906-4e92-9513-4f48b42e4850"/>
    <ds:schemaRef ds:uri="f25bf295-208b-4449-8703-d509b669d5c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67FC700A-EBE8-4401-A5EE-C04F89170976}">
  <ds:schemaRefs>
    <ds:schemaRef ds:uri="http://schemas.microsoft.com/office/2006/documentManagement/types"/>
    <ds:schemaRef ds:uri="http://purl.org/dc/dcmitype/"/>
    <ds:schemaRef ds:uri="http://purl.org/dc/elements/1.1/"/>
    <ds:schemaRef ds:uri="http://schemas.openxmlformats.org/package/2006/metadata/core-properties"/>
    <ds:schemaRef ds:uri="be2b9282-9906-4e92-9513-4f48b42e4850"/>
    <ds:schemaRef ds:uri="http://schemas.microsoft.com/office/2006/metadata/properties"/>
    <ds:schemaRef ds:uri="http://purl.org/dc/terms/"/>
    <ds:schemaRef ds:uri="http://www.w3.org/XML/1998/namespace"/>
    <ds:schemaRef ds:uri="http://schemas.microsoft.com/office/infopath/2007/PartnerControls"/>
    <ds:schemaRef ds:uri="f25bf295-208b-4449-8703-d509b669d5c7"/>
  </ds:schemaRefs>
</ds:datastoreItem>
</file>

<file path=customXml/itemProps3.xml><?xml version="1.0" encoding="utf-8"?>
<ds:datastoreItem xmlns:ds="http://schemas.openxmlformats.org/officeDocument/2006/customXml" ds:itemID="{D4B36175-E458-4222-B3E2-E17882F848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1173</Words>
  <Application>Microsoft Macintosh PowerPoint</Application>
  <PresentationFormat>Benutzerdefiniert</PresentationFormat>
  <Paragraphs>228</Paragraphs>
  <Slides>1</Slides>
  <Notes>1</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vt:i4>
      </vt:variant>
    </vt:vector>
  </HeadingPairs>
  <TitlesOfParts>
    <vt:vector size="8" baseType="lpstr">
      <vt:lpstr>Aptos</vt:lpstr>
      <vt:lpstr>Aptos Display</vt:lpstr>
      <vt:lpstr>Arial</vt:lpstr>
      <vt:lpstr>Clear Sans</vt:lpstr>
      <vt:lpstr>Clear Sans Medium</vt:lpstr>
      <vt:lpstr>Wingdings</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Haas</dc:creator>
  <cp:lastModifiedBy>Antonia Pauline Markert</cp:lastModifiedBy>
  <cp:revision>1</cp:revision>
  <cp:lastPrinted>2025-01-16T20:32:25Z</cp:lastPrinted>
  <dcterms:created xsi:type="dcterms:W3CDTF">2024-12-11T14:27:10Z</dcterms:created>
  <dcterms:modified xsi:type="dcterms:W3CDTF">2025-01-17T17:48:33Z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0x0101005D1A49AC9E84604EB97159DA8D47B1B7</vt:lpwstr>
  </property>
  <property fmtid="{D5CDD505-2E9C-101B-9397-08002B2CF9AE}" pid="3" name="MediaServiceImageTags">
    <vt:lpwstr/>
  </property>
</Properties>
</file>