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4B1E-3319-624A-9774-F3ABD43B75F5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1C22-4B62-514A-A33C-6EF5A200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4B1E-3319-624A-9774-F3ABD43B75F5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1C22-4B62-514A-A33C-6EF5A200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4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4B1E-3319-624A-9774-F3ABD43B75F5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1C22-4B62-514A-A33C-6EF5A200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4B1E-3319-624A-9774-F3ABD43B75F5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1C22-4B62-514A-A33C-6EF5A200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5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4B1E-3319-624A-9774-F3ABD43B75F5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1C22-4B62-514A-A33C-6EF5A200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5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4B1E-3319-624A-9774-F3ABD43B75F5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1C22-4B62-514A-A33C-6EF5A200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9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4B1E-3319-624A-9774-F3ABD43B75F5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1C22-4B62-514A-A33C-6EF5A200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4B1E-3319-624A-9774-F3ABD43B75F5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1C22-4B62-514A-A33C-6EF5A200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4B1E-3319-624A-9774-F3ABD43B75F5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1C22-4B62-514A-A33C-6EF5A200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8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4B1E-3319-624A-9774-F3ABD43B75F5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1C22-4B62-514A-A33C-6EF5A200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4B1E-3319-624A-9774-F3ABD43B75F5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1C22-4B62-514A-A33C-6EF5A200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2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24B1E-3319-624A-9774-F3ABD43B75F5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91C22-4B62-514A-A33C-6EF5A200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HCCPD: A Recap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Ray</a:t>
            </a:r>
          </a:p>
          <a:p>
            <a:r>
              <a:rPr lang="en-US" dirty="0" smtClean="0"/>
              <a:t>Junior, B.S. Computer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8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12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HCCPD: A Recap 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HCCPD: A Recap </dc:title>
  <dc:creator>Alexander William Ray</dc:creator>
  <cp:lastModifiedBy>Alexander William Ray</cp:lastModifiedBy>
  <cp:revision>1</cp:revision>
  <dcterms:created xsi:type="dcterms:W3CDTF">2017-12-16T23:57:10Z</dcterms:created>
  <dcterms:modified xsi:type="dcterms:W3CDTF">2017-12-17T01:08:31Z</dcterms:modified>
</cp:coreProperties>
</file>