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B3A5F1D-4AFA-0041-B49D-E9D9F8BEA7CB}" v="44" dt="2020-04-01T14:34:12.6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40"/>
    <p:restoredTop sz="96327"/>
  </p:normalViewPr>
  <p:slideViewPr>
    <p:cSldViewPr snapToGrid="0" snapToObjects="1">
      <p:cViewPr varScale="1">
        <p:scale>
          <a:sx n="119" d="100"/>
          <a:sy n="119" d="100"/>
        </p:scale>
        <p:origin x="216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land, Wesley" userId="686aea4a-ab1e-49b5-baeb-1fa603ab0a3e" providerId="ADAL" clId="{FB3A5F1D-4AFA-0041-B49D-E9D9F8BEA7CB}"/>
    <pc:docChg chg="custSel addSld modSld sldOrd">
      <pc:chgData name="Bland, Wesley" userId="686aea4a-ab1e-49b5-baeb-1fa603ab0a3e" providerId="ADAL" clId="{FB3A5F1D-4AFA-0041-B49D-E9D9F8BEA7CB}" dt="2020-04-01T14:38:37.250" v="1547" actId="20577"/>
      <pc:docMkLst>
        <pc:docMk/>
      </pc:docMkLst>
      <pc:sldChg chg="modSp">
        <pc:chgData name="Bland, Wesley" userId="686aea4a-ab1e-49b5-baeb-1fa603ab0a3e" providerId="ADAL" clId="{FB3A5F1D-4AFA-0041-B49D-E9D9F8BEA7CB}" dt="2020-04-01T13:20:07.441" v="672" actId="20577"/>
        <pc:sldMkLst>
          <pc:docMk/>
          <pc:sldMk cId="3801314492" sldId="256"/>
        </pc:sldMkLst>
        <pc:spChg chg="mod">
          <ac:chgData name="Bland, Wesley" userId="686aea4a-ab1e-49b5-baeb-1fa603ab0a3e" providerId="ADAL" clId="{FB3A5F1D-4AFA-0041-B49D-E9D9F8BEA7CB}" dt="2020-04-01T13:20:07.441" v="672" actId="20577"/>
          <ac:spMkLst>
            <pc:docMk/>
            <pc:sldMk cId="3801314492" sldId="256"/>
            <ac:spMk id="3" creationId="{58DBC73D-0FC5-414D-A00C-CA86AC45BEE5}"/>
          </ac:spMkLst>
        </pc:spChg>
      </pc:sldChg>
      <pc:sldChg chg="modSp">
        <pc:chgData name="Bland, Wesley" userId="686aea4a-ab1e-49b5-baeb-1fa603ab0a3e" providerId="ADAL" clId="{FB3A5F1D-4AFA-0041-B49D-E9D9F8BEA7CB}" dt="2020-04-01T14:01:56.694" v="685" actId="20577"/>
        <pc:sldMkLst>
          <pc:docMk/>
          <pc:sldMk cId="510284884" sldId="257"/>
        </pc:sldMkLst>
        <pc:spChg chg="mod">
          <ac:chgData name="Bland, Wesley" userId="686aea4a-ab1e-49b5-baeb-1fa603ab0a3e" providerId="ADAL" clId="{FB3A5F1D-4AFA-0041-B49D-E9D9F8BEA7CB}" dt="2020-04-01T14:01:56.694" v="685" actId="20577"/>
          <ac:spMkLst>
            <pc:docMk/>
            <pc:sldMk cId="510284884" sldId="257"/>
            <ac:spMk id="3" creationId="{9A09A9EB-7BFF-EA49-92A4-DB497AB2C47E}"/>
          </ac:spMkLst>
        </pc:spChg>
      </pc:sldChg>
      <pc:sldChg chg="modSp">
        <pc:chgData name="Bland, Wesley" userId="686aea4a-ab1e-49b5-baeb-1fa603ab0a3e" providerId="ADAL" clId="{FB3A5F1D-4AFA-0041-B49D-E9D9F8BEA7CB}" dt="2020-04-01T14:19:08.423" v="1045" actId="113"/>
        <pc:sldMkLst>
          <pc:docMk/>
          <pc:sldMk cId="1234660814" sldId="258"/>
        </pc:sldMkLst>
        <pc:spChg chg="mod">
          <ac:chgData name="Bland, Wesley" userId="686aea4a-ab1e-49b5-baeb-1fa603ab0a3e" providerId="ADAL" clId="{FB3A5F1D-4AFA-0041-B49D-E9D9F8BEA7CB}" dt="2020-04-01T14:10:11.632" v="698" actId="20577"/>
          <ac:spMkLst>
            <pc:docMk/>
            <pc:sldMk cId="1234660814" sldId="258"/>
            <ac:spMk id="2" creationId="{19A8DFCF-8DD2-1E4D-8EF8-74F6613E197D}"/>
          </ac:spMkLst>
        </pc:spChg>
        <pc:spChg chg="mod">
          <ac:chgData name="Bland, Wesley" userId="686aea4a-ab1e-49b5-baeb-1fa603ab0a3e" providerId="ADAL" clId="{FB3A5F1D-4AFA-0041-B49D-E9D9F8BEA7CB}" dt="2020-04-01T14:19:08.423" v="1045" actId="113"/>
          <ac:spMkLst>
            <pc:docMk/>
            <pc:sldMk cId="1234660814" sldId="258"/>
            <ac:spMk id="3" creationId="{0B799CB2-B3CF-3F4D-84BD-34BECD8629E4}"/>
          </ac:spMkLst>
        </pc:spChg>
      </pc:sldChg>
      <pc:sldChg chg="modSp">
        <pc:chgData name="Bland, Wesley" userId="686aea4a-ab1e-49b5-baeb-1fa603ab0a3e" providerId="ADAL" clId="{FB3A5F1D-4AFA-0041-B49D-E9D9F8BEA7CB}" dt="2020-04-01T14:28:11.564" v="1487" actId="113"/>
        <pc:sldMkLst>
          <pc:docMk/>
          <pc:sldMk cId="583020152" sldId="259"/>
        </pc:sldMkLst>
        <pc:spChg chg="mod">
          <ac:chgData name="Bland, Wesley" userId="686aea4a-ab1e-49b5-baeb-1fa603ab0a3e" providerId="ADAL" clId="{FB3A5F1D-4AFA-0041-B49D-E9D9F8BEA7CB}" dt="2020-04-01T14:20:19.344" v="1123" actId="27636"/>
          <ac:spMkLst>
            <pc:docMk/>
            <pc:sldMk cId="583020152" sldId="259"/>
            <ac:spMk id="2" creationId="{2D5FE73A-481E-9346-A297-61A2408E1A48}"/>
          </ac:spMkLst>
        </pc:spChg>
        <pc:spChg chg="mod">
          <ac:chgData name="Bland, Wesley" userId="686aea4a-ab1e-49b5-baeb-1fa603ab0a3e" providerId="ADAL" clId="{FB3A5F1D-4AFA-0041-B49D-E9D9F8BEA7CB}" dt="2020-04-01T14:28:11.564" v="1487" actId="113"/>
          <ac:spMkLst>
            <pc:docMk/>
            <pc:sldMk cId="583020152" sldId="259"/>
            <ac:spMk id="3" creationId="{10915599-BD66-AB41-B426-437C85CF71B0}"/>
          </ac:spMkLst>
        </pc:spChg>
      </pc:sldChg>
      <pc:sldChg chg="modSp">
        <pc:chgData name="Bland, Wesley" userId="686aea4a-ab1e-49b5-baeb-1fa603ab0a3e" providerId="ADAL" clId="{FB3A5F1D-4AFA-0041-B49D-E9D9F8BEA7CB}" dt="2020-04-01T14:35:34.548" v="1543" actId="20577"/>
        <pc:sldMkLst>
          <pc:docMk/>
          <pc:sldMk cId="1561467241" sldId="260"/>
        </pc:sldMkLst>
        <pc:spChg chg="mod">
          <ac:chgData name="Bland, Wesley" userId="686aea4a-ab1e-49b5-baeb-1fa603ab0a3e" providerId="ADAL" clId="{FB3A5F1D-4AFA-0041-B49D-E9D9F8BEA7CB}" dt="2020-04-01T14:35:34.548" v="1543" actId="20577"/>
          <ac:spMkLst>
            <pc:docMk/>
            <pc:sldMk cId="1561467241" sldId="260"/>
            <ac:spMk id="3" creationId="{BED7AFDE-128B-FA40-A197-B9540D0C9796}"/>
          </ac:spMkLst>
        </pc:spChg>
      </pc:sldChg>
      <pc:sldChg chg="modSp ord">
        <pc:chgData name="Bland, Wesley" userId="686aea4a-ab1e-49b5-baeb-1fa603ab0a3e" providerId="ADAL" clId="{FB3A5F1D-4AFA-0041-B49D-E9D9F8BEA7CB}" dt="2020-04-01T14:38:37.250" v="1547" actId="20577"/>
        <pc:sldMkLst>
          <pc:docMk/>
          <pc:sldMk cId="3063379076" sldId="261"/>
        </pc:sldMkLst>
        <pc:spChg chg="mod">
          <ac:chgData name="Bland, Wesley" userId="686aea4a-ab1e-49b5-baeb-1fa603ab0a3e" providerId="ADAL" clId="{FB3A5F1D-4AFA-0041-B49D-E9D9F8BEA7CB}" dt="2020-03-30T18:30:38.312" v="613" actId="1076"/>
          <ac:spMkLst>
            <pc:docMk/>
            <pc:sldMk cId="3063379076" sldId="261"/>
            <ac:spMk id="2" creationId="{67D818F4-1C89-474D-8487-86983CD2B8E9}"/>
          </ac:spMkLst>
        </pc:spChg>
        <pc:spChg chg="mod">
          <ac:chgData name="Bland, Wesley" userId="686aea4a-ab1e-49b5-baeb-1fa603ab0a3e" providerId="ADAL" clId="{FB3A5F1D-4AFA-0041-B49D-E9D9F8BEA7CB}" dt="2020-04-01T14:38:37.250" v="1547" actId="20577"/>
          <ac:spMkLst>
            <pc:docMk/>
            <pc:sldMk cId="3063379076" sldId="261"/>
            <ac:spMk id="3" creationId="{9F487E74-5003-904D-B3FC-A09DB9095F19}"/>
          </ac:spMkLst>
        </pc:spChg>
      </pc:sldChg>
      <pc:sldChg chg="modSp add">
        <pc:chgData name="Bland, Wesley" userId="686aea4a-ab1e-49b5-baeb-1fa603ab0a3e" providerId="ADAL" clId="{FB3A5F1D-4AFA-0041-B49D-E9D9F8BEA7CB}" dt="2020-03-31T04:02:16.850" v="662" actId="20577"/>
        <pc:sldMkLst>
          <pc:docMk/>
          <pc:sldMk cId="1675369475" sldId="263"/>
        </pc:sldMkLst>
        <pc:spChg chg="mod">
          <ac:chgData name="Bland, Wesley" userId="686aea4a-ab1e-49b5-baeb-1fa603ab0a3e" providerId="ADAL" clId="{FB3A5F1D-4AFA-0041-B49D-E9D9F8BEA7CB}" dt="2020-03-30T18:25:22.024" v="318" actId="20577"/>
          <ac:spMkLst>
            <pc:docMk/>
            <pc:sldMk cId="1675369475" sldId="263"/>
            <ac:spMk id="2" creationId="{D03B96E9-D2B4-9244-B53A-CCDF53D21F23}"/>
          </ac:spMkLst>
        </pc:spChg>
        <pc:spChg chg="mod">
          <ac:chgData name="Bland, Wesley" userId="686aea4a-ab1e-49b5-baeb-1fa603ab0a3e" providerId="ADAL" clId="{FB3A5F1D-4AFA-0041-B49D-E9D9F8BEA7CB}" dt="2020-03-31T04:02:16.850" v="662" actId="20577"/>
          <ac:spMkLst>
            <pc:docMk/>
            <pc:sldMk cId="1675369475" sldId="263"/>
            <ac:spMk id="3" creationId="{1E4865EF-1088-C146-BF63-36169F2291EB}"/>
          </ac:spMkLst>
        </pc:spChg>
      </pc:sldChg>
      <pc:sldChg chg="modSp add">
        <pc:chgData name="Bland, Wesley" userId="686aea4a-ab1e-49b5-baeb-1fa603ab0a3e" providerId="ADAL" clId="{FB3A5F1D-4AFA-0041-B49D-E9D9F8BEA7CB}" dt="2020-03-31T04:03:50.060" v="669" actId="20577"/>
        <pc:sldMkLst>
          <pc:docMk/>
          <pc:sldMk cId="3956448330" sldId="264"/>
        </pc:sldMkLst>
        <pc:spChg chg="mod">
          <ac:chgData name="Bland, Wesley" userId="686aea4a-ab1e-49b5-baeb-1fa603ab0a3e" providerId="ADAL" clId="{FB3A5F1D-4AFA-0041-B49D-E9D9F8BEA7CB}" dt="2020-03-31T03:40:09.899" v="633" actId="20577"/>
          <ac:spMkLst>
            <pc:docMk/>
            <pc:sldMk cId="3956448330" sldId="264"/>
            <ac:spMk id="2" creationId="{C9348860-B4E8-A447-9ADA-CC6550F5E25E}"/>
          </ac:spMkLst>
        </pc:spChg>
        <pc:spChg chg="mod">
          <ac:chgData name="Bland, Wesley" userId="686aea4a-ab1e-49b5-baeb-1fa603ab0a3e" providerId="ADAL" clId="{FB3A5F1D-4AFA-0041-B49D-E9D9F8BEA7CB}" dt="2020-03-31T04:03:50.060" v="669" actId="20577"/>
          <ac:spMkLst>
            <pc:docMk/>
            <pc:sldMk cId="3956448330" sldId="264"/>
            <ac:spMk id="3" creationId="{9AE57904-DD52-3246-A940-5D5563800A8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14A66-3D34-F842-A25A-69F90BD7A9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681012-BFF3-9A43-9A20-3AA31D2467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F3594D-4440-B44C-9276-28D7274FB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DBFE8-DAF0-9541-909A-6146E7B64837}" type="datetimeFigureOut">
              <a:rPr lang="en-US" smtClean="0"/>
              <a:t>3/30/20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4ACBA3-EA87-1D46-84FB-121014514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E793B6-8A13-CF41-B219-E3456A820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2E26C-0CFF-0A4F-9279-E1038EF09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730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E00A1-03FF-D04A-A569-F889D3530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F467FA-463A-734D-AC5F-772D952531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837AA-B627-2343-BFBC-F5A7561C0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DBFE8-DAF0-9541-909A-6146E7B64837}" type="datetimeFigureOut">
              <a:rPr lang="en-US" smtClean="0"/>
              <a:t>3/30/20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140A8-818D-B540-BA3A-463240275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A937A3-BF83-DD41-885E-19FF7CED2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2E26C-0CFF-0A4F-9279-E1038EF09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95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0781B0-71DC-B74E-A339-FFE4EA13BA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5C64C5-D6BD-E747-9644-1AEB1E4B73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CFD875-04EF-1045-AE64-09657A815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DBFE8-DAF0-9541-909A-6146E7B64837}" type="datetimeFigureOut">
              <a:rPr lang="en-US" smtClean="0"/>
              <a:t>3/30/20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5228EA-345F-7B48-9A1D-C9CC2A984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B22F32-C645-5F43-87B4-887A42164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2E26C-0CFF-0A4F-9279-E1038EF09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241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5D931-0170-464D-8EA2-CDC9F062F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8349EE-0632-B64F-AD0B-03167F42E8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8E7EF-E436-6E4D-8DCE-D35BB84B4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DBFE8-DAF0-9541-909A-6146E7B64837}" type="datetimeFigureOut">
              <a:rPr lang="en-US" smtClean="0"/>
              <a:t>3/30/20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FBD433-6D58-4B41-8E50-990BE62F2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88AB3C-6ADB-C34B-AD02-CDC629361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2E26C-0CFF-0A4F-9279-E1038EF09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042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A5A12-E33E-C34B-A0E5-7B25D6A33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F72682-5E93-CF41-80E4-31419554AB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692137-90F9-D741-9D2F-03854E2B6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DBFE8-DAF0-9541-909A-6146E7B64837}" type="datetimeFigureOut">
              <a:rPr lang="en-US" smtClean="0"/>
              <a:t>3/30/20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E32633-8D15-6F45-88E0-BB493B819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AACD0F-B59B-8346-B645-503F7EAE8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2E26C-0CFF-0A4F-9279-E1038EF09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461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AED5E-5188-CD43-8E0C-391A14CD2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F5AC6-04CF-FC4D-A089-FD51A6562D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225DDE-D781-DB43-B1DF-011BBBD4DF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9FF30E-FE8A-CB46-81E7-26CC72DE8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DBFE8-DAF0-9541-909A-6146E7B64837}" type="datetimeFigureOut">
              <a:rPr lang="en-US" smtClean="0"/>
              <a:t>3/30/20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2CFD09-ABC0-E847-B6AF-55B86272F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C9B026-A5AB-754E-8143-00EBAD257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2E26C-0CFF-0A4F-9279-E1038EF09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40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5FA12-15D6-EE47-AF93-CDE0E13F3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D111F3-0B90-A44E-92A3-1D5C29CE68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CF44B3-CBBE-3A49-BAFE-CD7DBF7BF8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E6AE45-2693-5447-9ACA-5E8627C13C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F20CC5-62D8-BF42-A551-5EAD687C0C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7CB227-A6FF-8C4B-81DF-ED73714B6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DBFE8-DAF0-9541-909A-6146E7B64837}" type="datetimeFigureOut">
              <a:rPr lang="en-US" smtClean="0"/>
              <a:t>3/30/20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3A9C90-C044-074A-82D1-C779D3C20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0683A9-246E-C947-BCD5-8A4D932DF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2E26C-0CFF-0A4F-9279-E1038EF09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250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8AA3B-9DCD-A846-AB7C-70786BFA6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EA06D5-EB5E-AA4A-A048-E6A635E87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DBFE8-DAF0-9541-909A-6146E7B64837}" type="datetimeFigureOut">
              <a:rPr lang="en-US" smtClean="0"/>
              <a:t>3/30/20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9849B2-6848-3543-9193-B269301F7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276EF0-33C7-C24D-8A0A-009EF3945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2E26C-0CFF-0A4F-9279-E1038EF09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82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3B0506-F9E3-AB44-B839-0279FB551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DBFE8-DAF0-9541-909A-6146E7B64837}" type="datetimeFigureOut">
              <a:rPr lang="en-US" smtClean="0"/>
              <a:t>3/30/20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85FD04-1E3E-B047-BBEA-CEDB538FF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92D860-DCA2-AE49-AFCE-35246F393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2E26C-0CFF-0A4F-9279-E1038EF09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757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22FF0-4473-9B4B-B143-EF5832650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F73C7-C95D-0049-B3BA-26E32B4A96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268A82-2096-2A4E-B0A6-E5BBD0CB59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18F764-7CF7-3C46-B602-802C81967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DBFE8-DAF0-9541-909A-6146E7B64837}" type="datetimeFigureOut">
              <a:rPr lang="en-US" smtClean="0"/>
              <a:t>3/30/20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A84E12-AF40-1F46-BC06-A968FD2BE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D06DDE-CC31-554C-8F76-FA6E34A99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2E26C-0CFF-0A4F-9279-E1038EF09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891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C3C15-AB5E-8E4C-8E8D-94B48CB2B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840AA2-3CF0-144C-9286-465126723B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F61DCE-E9DE-E346-B2AB-24E88825E0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C0F5E3-9771-9D46-9105-9A8DAC604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DBFE8-DAF0-9541-909A-6146E7B64837}" type="datetimeFigureOut">
              <a:rPr lang="en-US" smtClean="0"/>
              <a:t>3/30/20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1DD9ED-09D1-5246-9161-8788BAC7B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D6639A-AB95-A540-812E-630F3E92E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2E26C-0CFF-0A4F-9279-E1038EF09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675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43FD41-C14B-A04F-B3E4-F7D84871B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60F8F3-1290-0A42-9B1B-915DF0AFA8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60A2FE-D4C5-BD45-ADFE-19D4BFF298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DBFE8-DAF0-9541-909A-6146E7B64837}" type="datetimeFigureOut">
              <a:rPr lang="en-US" smtClean="0"/>
              <a:t>3/30/20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B2CFAB-8942-434B-A502-0736581DE5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E7BDA7-A487-FB4E-975A-F14964B4D6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D2E26C-0CFF-0A4F-9279-E1038EF09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409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pi-forum/mpi-standard/pull/152" TargetMode="External"/><Relationship Id="rId2" Type="http://schemas.openxmlformats.org/officeDocument/2006/relationships/hyperlink" Target="https://github.com/mpi-forum/mpi-standard/pull/165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qPAREYgeuSCMtU-EQniDilrHIYb8W0-f6Qzjp-UtnH8/edit#gid=0" TargetMode="External"/><Relationship Id="rId2" Type="http://schemas.openxmlformats.org/officeDocument/2006/relationships/hyperlink" Target="https://github.com/mpi-forum/mpi-standard/pull/165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pi-forum/mpi-standard/pull/152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pi-forum/mpi-standard/pull/33" TargetMode="External"/><Relationship Id="rId2" Type="http://schemas.openxmlformats.org/officeDocument/2006/relationships/hyperlink" Target="https://github.com/mpi-forum/mpi-standard/pull/104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mpi-forum/mpi-standard/pull/131" TargetMode="External"/><Relationship Id="rId4" Type="http://schemas.openxmlformats.org/officeDocument/2006/relationships/hyperlink" Target="https://github.com/mpi-forum/mpi-standard/pull/129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pi-forum/mpi-issues/issues/281" TargetMode="External"/><Relationship Id="rId2" Type="http://schemas.openxmlformats.org/officeDocument/2006/relationships/hyperlink" Target="https://github.com/mpi-forum/mpi-issues/issues/161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mpi-forum/mpi-issues/issues/178" TargetMode="External"/><Relationship Id="rId3" Type="http://schemas.openxmlformats.org/officeDocument/2006/relationships/hyperlink" Target="https://github.com/mpi-forum/mpi-issues/issues/167" TargetMode="External"/><Relationship Id="rId7" Type="http://schemas.openxmlformats.org/officeDocument/2006/relationships/hyperlink" Target="https://github.com/mpi-forum/mpi-issues/issues/177" TargetMode="External"/><Relationship Id="rId2" Type="http://schemas.openxmlformats.org/officeDocument/2006/relationships/hyperlink" Target="https://github.com/mpi-forum/mpi-issues/issues/166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mpi-forum/mpi-issues/issues/176" TargetMode="External"/><Relationship Id="rId5" Type="http://schemas.openxmlformats.org/officeDocument/2006/relationships/hyperlink" Target="https://github.com/mpi-forum/mpi-issues/issues/171" TargetMode="External"/><Relationship Id="rId4" Type="http://schemas.openxmlformats.org/officeDocument/2006/relationships/hyperlink" Target="https://github.com/mpi-forum/mpi-issues/issues/169" TargetMode="External"/><Relationship Id="rId9" Type="http://schemas.openxmlformats.org/officeDocument/2006/relationships/hyperlink" Target="https://github.com/mpi-forum/mpi-issues/issues/179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pi-forum/mpi-issues/issues/172" TargetMode="External"/><Relationship Id="rId2" Type="http://schemas.openxmlformats.org/officeDocument/2006/relationships/hyperlink" Target="https://github.com/mpi-forum/mpi-issues/issues/168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mpi-forum/mpi-issues/issues/180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451E7-C43B-8341-BD5A-A14D4AEAD9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MPI 4.0 Preparation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DBC73D-0FC5-414D-A00C-CA86AC45BE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Wes Bland, Bill </a:t>
            </a:r>
            <a:r>
              <a:rPr lang="en-US" dirty="0" err="1"/>
              <a:t>Gropp</a:t>
            </a:r>
            <a:endParaRPr lang="en-US" dirty="0"/>
          </a:p>
          <a:p>
            <a:r>
              <a:rPr lang="en-US" dirty="0"/>
              <a:t>MPI Forum Virtual Meeting</a:t>
            </a:r>
          </a:p>
          <a:p>
            <a:r>
              <a:rPr lang="en-US" dirty="0"/>
              <a:t>April 1, 2020</a:t>
            </a:r>
          </a:p>
        </p:txBody>
      </p:sp>
    </p:spTree>
    <p:extLst>
      <p:ext uri="{BB962C8B-B14F-4D97-AF65-F5344CB8AC3E}">
        <p14:creationId xmlns:p14="http://schemas.microsoft.com/office/powerpoint/2010/main" val="3801314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369D2-961F-F04F-A6CD-60524F1D9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Left to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09A9EB-7BFF-EA49-92A4-DB497AB2C4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Merge Editor Fortran Updates - </a:t>
            </a:r>
            <a:r>
              <a:rPr lang="en-US" dirty="0">
                <a:hlinkClick r:id="rId2"/>
              </a:rPr>
              <a:t>https://github.com/mpi-forum/mpi-standard/pull/165</a:t>
            </a:r>
            <a:r>
              <a:rPr lang="en-US" dirty="0"/>
              <a:t> </a:t>
            </a:r>
          </a:p>
          <a:p>
            <a:r>
              <a:rPr lang="en-US" dirty="0"/>
              <a:t>Merge </a:t>
            </a:r>
            <a:r>
              <a:rPr lang="en-US" dirty="0" err="1"/>
              <a:t>Pythonization</a:t>
            </a:r>
            <a:r>
              <a:rPr lang="en-US" dirty="0"/>
              <a:t> - </a:t>
            </a:r>
            <a:r>
              <a:rPr lang="en-US" dirty="0">
                <a:hlinkClick r:id="rId3"/>
              </a:rPr>
              <a:t>https://github.com/mpi-forum/mpi-standard/pull/152</a:t>
            </a:r>
            <a:r>
              <a:rPr lang="en-US" dirty="0"/>
              <a:t> </a:t>
            </a:r>
          </a:p>
          <a:p>
            <a:r>
              <a:rPr lang="en-US" dirty="0"/>
              <a:t>Merge all proposals voted in at the Portland meeting</a:t>
            </a:r>
          </a:p>
          <a:p>
            <a:r>
              <a:rPr lang="en-US" dirty="0"/>
              <a:t>Finish votes and merge 4.0 proposals</a:t>
            </a:r>
          </a:p>
          <a:p>
            <a:r>
              <a:rPr lang="en-US" dirty="0"/>
              <a:t>Determine steps for all the editorial changes proposed by Bill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284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8DFCF-8DD2-1E4D-8EF8-74F6613E1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Editor Fortran Updates</a:t>
            </a:r>
            <a:br>
              <a:rPr lang="en-US" dirty="0"/>
            </a:br>
            <a:r>
              <a:rPr lang="en-US" sz="3200" dirty="0">
                <a:hlinkClick r:id="rId2"/>
              </a:rPr>
              <a:t>https://github.com/mpi-forum/mpi-standard/pull/165</a:t>
            </a:r>
            <a:r>
              <a:rPr lang="en-US" sz="3200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99CB2-B3CF-3F4D-84BD-34BECD8629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All chapter committee chairs </a:t>
            </a:r>
            <a:r>
              <a:rPr lang="en-US" b="1" dirty="0"/>
              <a:t>must</a:t>
            </a:r>
            <a:r>
              <a:rPr lang="en-US" dirty="0"/>
              <a:t> review the changes to their chapter and enter “YES” column E in the </a:t>
            </a:r>
            <a:r>
              <a:rPr lang="en-US" dirty="0">
                <a:hlinkClick r:id="rId3"/>
              </a:rPr>
              <a:t>spreadsheet</a:t>
            </a:r>
            <a:r>
              <a:rPr lang="en-US" dirty="0"/>
              <a:t> sent out by Bill.</a:t>
            </a:r>
          </a:p>
          <a:p>
            <a:r>
              <a:rPr lang="en-US" dirty="0"/>
              <a:t>If there are any comments, enter “NO” and give feedback on the GitHub pull request.</a:t>
            </a:r>
          </a:p>
          <a:p>
            <a:pPr lvl="1"/>
            <a:r>
              <a:rPr lang="en-US" dirty="0"/>
              <a:t>When your feedback has been resolved, change your “NO” to a “YES”.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Finishing this PR blocks the remaining items. It needs to be finished ASAP!</a:t>
            </a:r>
          </a:p>
          <a:p>
            <a:pPr lvl="1"/>
            <a:r>
              <a:rPr lang="en-US" dirty="0"/>
              <a:t>Still missing: Terms (</a:t>
            </a:r>
            <a:r>
              <a:rPr lang="en-US" b="1" dirty="0"/>
              <a:t>Claudia</a:t>
            </a:r>
            <a:r>
              <a:rPr lang="en-US" dirty="0"/>
              <a:t>), Datatypes (</a:t>
            </a:r>
            <a:r>
              <a:rPr lang="en-US" b="1" dirty="0"/>
              <a:t>George</a:t>
            </a:r>
            <a:r>
              <a:rPr lang="en-US" dirty="0"/>
              <a:t>), Collectives (</a:t>
            </a:r>
            <a:r>
              <a:rPr lang="en-US" b="1" dirty="0"/>
              <a:t>Tony</a:t>
            </a:r>
            <a:r>
              <a:rPr lang="en-US" dirty="0"/>
              <a:t>), Topologies (</a:t>
            </a:r>
            <a:r>
              <a:rPr lang="en-US" b="1" dirty="0"/>
              <a:t>Rolf</a:t>
            </a:r>
            <a:r>
              <a:rPr lang="en-US" dirty="0"/>
              <a:t>), Partitioned (</a:t>
            </a:r>
            <a:r>
              <a:rPr lang="en-US" b="1" dirty="0"/>
              <a:t>Ryan</a:t>
            </a:r>
            <a:r>
              <a:rPr lang="en-US" dirty="0"/>
              <a:t>), Environment (</a:t>
            </a:r>
            <a:r>
              <a:rPr lang="en-US" b="1" dirty="0"/>
              <a:t>George</a:t>
            </a:r>
            <a:r>
              <a:rPr lang="en-US" dirty="0"/>
              <a:t>), RMA (</a:t>
            </a:r>
            <a:r>
              <a:rPr lang="en-US" b="1" dirty="0"/>
              <a:t>Bill</a:t>
            </a:r>
            <a:r>
              <a:rPr lang="en-US" dirty="0"/>
              <a:t>), I/O (</a:t>
            </a:r>
            <a:r>
              <a:rPr lang="en-US" b="1" dirty="0"/>
              <a:t>Tony</a:t>
            </a:r>
            <a:r>
              <a:rPr lang="en-US" dirty="0"/>
              <a:t>), Deprecated (</a:t>
            </a:r>
            <a:r>
              <a:rPr lang="en-US" b="1" dirty="0"/>
              <a:t>Rolf</a:t>
            </a:r>
            <a:r>
              <a:rPr lang="en-US" dirty="0"/>
              <a:t>), Removed (</a:t>
            </a:r>
            <a:r>
              <a:rPr lang="en-US" b="1" dirty="0"/>
              <a:t>Rolf</a:t>
            </a:r>
            <a:r>
              <a:rPr lang="en-US" dirty="0"/>
              <a:t>), Bindings (</a:t>
            </a:r>
            <a:r>
              <a:rPr lang="en-US" b="1" dirty="0" err="1"/>
              <a:t>Puri</a:t>
            </a:r>
            <a:r>
              <a:rPr lang="en-US" dirty="0"/>
              <a:t>), Bindings Summary (</a:t>
            </a:r>
            <a:r>
              <a:rPr lang="en-US" b="1" dirty="0"/>
              <a:t>Rolf</a:t>
            </a:r>
            <a:r>
              <a:rPr lang="en-US" dirty="0"/>
              <a:t>), Changelog (</a:t>
            </a:r>
            <a:r>
              <a:rPr lang="en-US" b="1" dirty="0"/>
              <a:t>Rolf</a:t>
            </a:r>
            <a:r>
              <a:rPr lang="en-US" dirty="0"/>
              <a:t>), Other (</a:t>
            </a:r>
            <a:r>
              <a:rPr lang="en-US" b="1" dirty="0"/>
              <a:t>Bill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34660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FE73A-481E-9346-A297-61A2408E1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Merge </a:t>
            </a:r>
            <a:r>
              <a:rPr lang="en-US" dirty="0" err="1"/>
              <a:t>Pythonization</a:t>
            </a:r>
            <a:br>
              <a:rPr lang="en-US" dirty="0"/>
            </a:br>
            <a:r>
              <a:rPr lang="en-US" sz="3600" dirty="0">
                <a:hlinkClick r:id="rId2"/>
              </a:rPr>
              <a:t>https://github.com/mpi-forum/mpi-standard/pull/152</a:t>
            </a:r>
            <a:r>
              <a:rPr lang="en-US" sz="3600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915599-BD66-AB41-B426-437C85CF71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Once the style updates are done, the </a:t>
            </a:r>
            <a:r>
              <a:rPr lang="en-US" dirty="0" err="1"/>
              <a:t>Pythonization</a:t>
            </a:r>
            <a:r>
              <a:rPr lang="en-US" dirty="0"/>
              <a:t> team will resolve conflicts with their branch.</a:t>
            </a:r>
          </a:p>
          <a:p>
            <a:r>
              <a:rPr lang="en-US" dirty="0"/>
              <a:t>Martin R. / Jeff S. will resolve these and then this will be merged.</a:t>
            </a:r>
          </a:p>
          <a:p>
            <a:endParaRPr lang="en-US" dirty="0"/>
          </a:p>
          <a:p>
            <a:r>
              <a:rPr lang="en-US" dirty="0"/>
              <a:t>Reviews also needed on this by chapter committee chairs (change comments to YES if done):</a:t>
            </a:r>
          </a:p>
          <a:p>
            <a:pPr lvl="1"/>
            <a:r>
              <a:rPr lang="en-US" dirty="0"/>
              <a:t>Frontmatter (</a:t>
            </a:r>
            <a:r>
              <a:rPr lang="en-US" b="1" dirty="0"/>
              <a:t>Bill</a:t>
            </a:r>
            <a:r>
              <a:rPr lang="en-US" dirty="0"/>
              <a:t>), Collectives (</a:t>
            </a:r>
            <a:r>
              <a:rPr lang="en-US" b="1" dirty="0"/>
              <a:t>Tony</a:t>
            </a:r>
            <a:r>
              <a:rPr lang="en-US" dirty="0"/>
              <a:t>), Topologies (</a:t>
            </a:r>
            <a:r>
              <a:rPr lang="en-US" b="1" dirty="0"/>
              <a:t>Rolf</a:t>
            </a:r>
            <a:r>
              <a:rPr lang="en-US" dirty="0"/>
              <a:t>), Partitioned (</a:t>
            </a:r>
            <a:r>
              <a:rPr lang="en-US" b="1" dirty="0"/>
              <a:t>Ryan</a:t>
            </a:r>
            <a:r>
              <a:rPr lang="en-US" dirty="0"/>
              <a:t>), Environment (</a:t>
            </a:r>
            <a:r>
              <a:rPr lang="en-US" b="1" dirty="0"/>
              <a:t>George</a:t>
            </a:r>
            <a:r>
              <a:rPr lang="en-US" dirty="0"/>
              <a:t>), RMA (</a:t>
            </a:r>
            <a:r>
              <a:rPr lang="en-US" b="1" dirty="0"/>
              <a:t>Bill</a:t>
            </a:r>
            <a:r>
              <a:rPr lang="en-US" dirty="0"/>
              <a:t>), I/O (</a:t>
            </a:r>
            <a:r>
              <a:rPr lang="en-US" b="1" dirty="0"/>
              <a:t>Tony</a:t>
            </a:r>
            <a:r>
              <a:rPr lang="en-US" dirty="0"/>
              <a:t>), Deprecated (</a:t>
            </a:r>
            <a:r>
              <a:rPr lang="en-US" b="1" dirty="0"/>
              <a:t>Rolf</a:t>
            </a:r>
            <a:r>
              <a:rPr lang="en-US" dirty="0"/>
              <a:t>), Bindings (</a:t>
            </a:r>
            <a:r>
              <a:rPr lang="en-US" b="1" dirty="0" err="1"/>
              <a:t>Puri</a:t>
            </a:r>
            <a:r>
              <a:rPr lang="en-US" dirty="0"/>
              <a:t>), Bindings Summary (</a:t>
            </a:r>
            <a:r>
              <a:rPr lang="en-US" b="1" dirty="0"/>
              <a:t>Rolf</a:t>
            </a:r>
            <a:r>
              <a:rPr lang="en-US" dirty="0"/>
              <a:t>), Changelog (</a:t>
            </a:r>
            <a:r>
              <a:rPr lang="en-US" b="1" dirty="0"/>
              <a:t>Rolf</a:t>
            </a:r>
            <a:r>
              <a:rPr lang="en-US" dirty="0"/>
              <a:t>), Other (</a:t>
            </a:r>
            <a:r>
              <a:rPr lang="en-US" b="1" dirty="0"/>
              <a:t>Bill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83020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A6A71-C066-B547-96E4-1D7A3F334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Portland Proposals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7AFDE-128B-FA40-A197-B9540D0C97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 proposals were voted in and not yet merged from Portland:</a:t>
            </a:r>
          </a:p>
          <a:p>
            <a:pPr lvl="1"/>
            <a:r>
              <a:rPr lang="en-US" dirty="0"/>
              <a:t>Nonblocking </a:t>
            </a:r>
            <a:r>
              <a:rPr lang="en-US" dirty="0" err="1"/>
              <a:t>sendrecv</a:t>
            </a:r>
            <a:endParaRPr lang="en-US" dirty="0"/>
          </a:p>
          <a:p>
            <a:pPr lvl="2"/>
            <a:r>
              <a:rPr lang="en-US" dirty="0">
                <a:hlinkClick r:id="rId2"/>
              </a:rPr>
              <a:t>https://github.com/mpi-forum/mpi-standard/pull/104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MPI_T Events</a:t>
            </a:r>
          </a:p>
          <a:p>
            <a:pPr lvl="2"/>
            <a:r>
              <a:rPr lang="en-US" dirty="0">
                <a:hlinkClick r:id="rId3"/>
              </a:rPr>
              <a:t>https://github.com/mpi-forum/mpi-standard/pull/33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MPI_Info</a:t>
            </a:r>
            <a:r>
              <a:rPr lang="en-US" dirty="0"/>
              <a:t> string changes</a:t>
            </a:r>
          </a:p>
          <a:p>
            <a:pPr lvl="2"/>
            <a:r>
              <a:rPr lang="en-US" dirty="0">
                <a:hlinkClick r:id="rId4"/>
              </a:rPr>
              <a:t>https://github.com/mpi-forum/mpi-standard/pull/129</a:t>
            </a:r>
            <a:r>
              <a:rPr lang="en-US" dirty="0"/>
              <a:t> </a:t>
            </a:r>
          </a:p>
          <a:p>
            <a:pPr lvl="2"/>
            <a:r>
              <a:rPr lang="en-US" dirty="0">
                <a:hlinkClick r:id="rId5"/>
              </a:rPr>
              <a:t>https://github.com/mpi-forum/mpi-standard/pull/131</a:t>
            </a:r>
            <a:r>
              <a:rPr lang="en-US" dirty="0"/>
              <a:t> </a:t>
            </a:r>
          </a:p>
          <a:p>
            <a:r>
              <a:rPr lang="en-US" dirty="0"/>
              <a:t>These will all need to by </a:t>
            </a:r>
            <a:r>
              <a:rPr lang="en-US" dirty="0" err="1"/>
              <a:t>Pythonized</a:t>
            </a:r>
            <a:r>
              <a:rPr lang="en-US" dirty="0"/>
              <a:t> before they can be merged.</a:t>
            </a:r>
          </a:p>
          <a:p>
            <a:pPr lvl="1"/>
            <a:r>
              <a:rPr lang="en-US" dirty="0"/>
              <a:t>Ask Martin R./Jeff for help if necessary</a:t>
            </a:r>
          </a:p>
        </p:txBody>
      </p:sp>
    </p:spTree>
    <p:extLst>
      <p:ext uri="{BB962C8B-B14F-4D97-AF65-F5344CB8AC3E}">
        <p14:creationId xmlns:p14="http://schemas.microsoft.com/office/powerpoint/2010/main" val="1561467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5C4A5-0B2D-504B-818B-A2C05C911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Finish votes and Merge 4.0 Proposals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E55794-636F-DC46-8884-FCE4CCD6D5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These are the topics agreed on at the Portland meeting for MPI 4.0 and their status:</a:t>
            </a:r>
          </a:p>
          <a:p>
            <a:pPr lvl="1"/>
            <a:r>
              <a:rPr lang="en-US" dirty="0"/>
              <a:t>Hardware Split Types (Passed 1</a:t>
            </a:r>
            <a:r>
              <a:rPr lang="en-US" baseline="30000" dirty="0"/>
              <a:t>st</a:t>
            </a:r>
            <a:r>
              <a:rPr lang="en-US" dirty="0"/>
              <a:t> Vote)</a:t>
            </a:r>
          </a:p>
          <a:p>
            <a:pPr lvl="1"/>
            <a:r>
              <a:rPr lang="en-US" dirty="0"/>
              <a:t>Partitioned Communication (Passed 1</a:t>
            </a:r>
            <a:r>
              <a:rPr lang="en-US" baseline="30000" dirty="0"/>
              <a:t>st</a:t>
            </a:r>
            <a:r>
              <a:rPr lang="en-US" dirty="0"/>
              <a:t> Vote)</a:t>
            </a:r>
          </a:p>
          <a:p>
            <a:pPr lvl="1"/>
            <a:r>
              <a:rPr lang="en-US" dirty="0"/>
              <a:t>Non-blocking Introduction (Passed 1</a:t>
            </a:r>
            <a:r>
              <a:rPr lang="en-US" baseline="30000" dirty="0"/>
              <a:t>st</a:t>
            </a:r>
            <a:r>
              <a:rPr lang="en-US" dirty="0"/>
              <a:t> Vote)</a:t>
            </a:r>
          </a:p>
          <a:p>
            <a:pPr lvl="1"/>
            <a:r>
              <a:rPr lang="en-US" dirty="0"/>
              <a:t>MPI_INFO_ENV before MPI_INIT (Passed 1</a:t>
            </a:r>
            <a:r>
              <a:rPr lang="en-US" baseline="30000" dirty="0"/>
              <a:t>st</a:t>
            </a:r>
            <a:r>
              <a:rPr lang="en-US" dirty="0"/>
              <a:t> Vote)</a:t>
            </a:r>
          </a:p>
          <a:p>
            <a:pPr lvl="1"/>
            <a:r>
              <a:rPr lang="en-US" dirty="0"/>
              <a:t>Sessions (Passed 1</a:t>
            </a:r>
            <a:r>
              <a:rPr lang="en-US" baseline="30000" dirty="0"/>
              <a:t>st</a:t>
            </a:r>
            <a:r>
              <a:rPr lang="en-US" dirty="0"/>
              <a:t> Vote)</a:t>
            </a:r>
          </a:p>
          <a:p>
            <a:pPr lvl="1"/>
            <a:r>
              <a:rPr lang="en-US" b="1" dirty="0" err="1"/>
              <a:t>Embiggenment</a:t>
            </a:r>
            <a:r>
              <a:rPr lang="en-US" b="1" dirty="0"/>
              <a:t> (Passed no-no vote) – Blocker for MPI 4.0</a:t>
            </a:r>
          </a:p>
          <a:p>
            <a:pPr lvl="1"/>
            <a:r>
              <a:rPr lang="en-US" dirty="0"/>
              <a:t>Terms and Conventions</a:t>
            </a:r>
          </a:p>
          <a:p>
            <a:pPr lvl="1"/>
            <a:r>
              <a:rPr lang="en-US" dirty="0"/>
              <a:t>Hardware Topologies</a:t>
            </a:r>
          </a:p>
        </p:txBody>
      </p:sp>
    </p:spTree>
    <p:extLst>
      <p:ext uri="{BB962C8B-B14F-4D97-AF65-F5344CB8AC3E}">
        <p14:creationId xmlns:p14="http://schemas.microsoft.com/office/powerpoint/2010/main" val="2055215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818F4-1C89-474D-8487-86983CD2B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8965"/>
            <a:ext cx="10515600" cy="608910"/>
          </a:xfrm>
        </p:spPr>
        <p:txBody>
          <a:bodyPr>
            <a:normAutofit fontScale="90000"/>
          </a:bodyPr>
          <a:lstStyle/>
          <a:p>
            <a:r>
              <a:rPr lang="en-US" dirty="0"/>
              <a:t>Determine Next Steps for Editorial Changes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487E74-5003-904D-B3FC-A09DB9095F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3548"/>
            <a:ext cx="10515600" cy="5635487"/>
          </a:xfrm>
        </p:spPr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https://github.com/mpi-forum/mpi-issues/issues/161</a:t>
            </a:r>
            <a:r>
              <a:rPr lang="en-US" dirty="0"/>
              <a:t> - </a:t>
            </a:r>
            <a:r>
              <a:rPr lang="en-US" dirty="0">
                <a:hlinkClick r:id="rId3"/>
              </a:rPr>
              <a:t>https://github.com/mpi-forum/mpi-issues/issues/281</a:t>
            </a:r>
            <a:endParaRPr lang="en-US" dirty="0"/>
          </a:p>
          <a:p>
            <a:r>
              <a:rPr lang="en-US" dirty="0"/>
              <a:t>Each of these issues needs to be scoped and owned by someone</a:t>
            </a:r>
          </a:p>
          <a:p>
            <a:r>
              <a:rPr lang="en-US" dirty="0"/>
              <a:t>Wesley is making a first pass based on the poll taken in February</a:t>
            </a:r>
          </a:p>
          <a:p>
            <a:pPr lvl="1"/>
            <a:r>
              <a:rPr lang="en-US" dirty="0"/>
              <a:t>See the comments on the GitHub issues themselves</a:t>
            </a:r>
          </a:p>
          <a:p>
            <a:pPr lvl="1"/>
            <a:r>
              <a:rPr lang="en-US" dirty="0"/>
              <a:t>Every issue needs an owner. You can even take one marked for editor/chapter committee and work with the appropriate people.</a:t>
            </a:r>
          </a:p>
          <a:p>
            <a:pPr lvl="2"/>
            <a:r>
              <a:rPr lang="en-US" dirty="0"/>
              <a:t>Anyone can contribute here! No prior MPI authorship required in most cases.</a:t>
            </a:r>
          </a:p>
          <a:p>
            <a:pPr lvl="2"/>
            <a:r>
              <a:rPr lang="en-US" dirty="0"/>
              <a:t>For anything not assigned, I plan to assign it to the chapter committee chair (for them to reassign if possible).</a:t>
            </a:r>
          </a:p>
          <a:p>
            <a:r>
              <a:rPr lang="en-US" dirty="0"/>
              <a:t>We’ll go over the remaining items during these virtual meetings for the next few weeks to decide how to move forward.</a:t>
            </a:r>
          </a:p>
          <a:p>
            <a:pPr lvl="1"/>
            <a:r>
              <a:rPr lang="en-US" dirty="0"/>
              <a:t>If possible, we might be able to resolve the questions around some of these issues and allow someone to just do the mechanical work.</a:t>
            </a:r>
          </a:p>
        </p:txBody>
      </p:sp>
    </p:spTree>
    <p:extLst>
      <p:ext uri="{BB962C8B-B14F-4D97-AF65-F5344CB8AC3E}">
        <p14:creationId xmlns:p14="http://schemas.microsoft.com/office/powerpoint/2010/main" val="30633790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B96E9-D2B4-9244-B53A-CCDF53D21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 to Discuss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4865EF-1088-C146-BF63-36169F2291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https://github.com/mpi-forum/mpi-issues/issues/166</a:t>
            </a:r>
            <a:endParaRPr lang="en-US" dirty="0"/>
          </a:p>
          <a:p>
            <a:r>
              <a:rPr lang="en-US" dirty="0">
                <a:hlinkClick r:id="rId3"/>
              </a:rPr>
              <a:t>https://github.com/mpi-forum/mpi-issues/issues/167</a:t>
            </a:r>
            <a:endParaRPr lang="en-US" dirty="0"/>
          </a:p>
          <a:p>
            <a:r>
              <a:rPr lang="en-US" dirty="0">
                <a:hlinkClick r:id="rId4"/>
              </a:rPr>
              <a:t>https://github.com/mpi-forum/mpi-issues/issues/169</a:t>
            </a:r>
            <a:endParaRPr lang="en-US" dirty="0"/>
          </a:p>
          <a:p>
            <a:r>
              <a:rPr lang="en-US" dirty="0">
                <a:hlinkClick r:id="rId5"/>
              </a:rPr>
              <a:t>https://github.com/mpi-forum/mpi-issues/issues/171</a:t>
            </a:r>
            <a:endParaRPr lang="en-US" dirty="0"/>
          </a:p>
          <a:p>
            <a:r>
              <a:rPr lang="en-US" dirty="0">
                <a:hlinkClick r:id="rId6"/>
              </a:rPr>
              <a:t>https://github.com/mpi-forum/mpi-issues/issues/176</a:t>
            </a:r>
            <a:endParaRPr lang="en-US" dirty="0"/>
          </a:p>
          <a:p>
            <a:r>
              <a:rPr lang="en-US" dirty="0">
                <a:hlinkClick r:id="rId7"/>
              </a:rPr>
              <a:t>https://github.com/mpi-forum/mpi-issues/issues/177</a:t>
            </a:r>
            <a:endParaRPr lang="en-US" dirty="0"/>
          </a:p>
          <a:p>
            <a:r>
              <a:rPr lang="en-US" dirty="0">
                <a:hlinkClick r:id="rId8"/>
              </a:rPr>
              <a:t>https://github.com/mpi-forum/mpi-issues/issues/178</a:t>
            </a:r>
            <a:endParaRPr lang="en-US" dirty="0"/>
          </a:p>
          <a:p>
            <a:r>
              <a:rPr lang="en-US" dirty="0">
                <a:hlinkClick r:id="rId9"/>
              </a:rPr>
              <a:t>https://github.com/mpi-forum/mpi-issues/issues/179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3694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48860-B4E8-A447-9ADA-CC6550F5E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Needs an owner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E57904-DD52-3246-A940-5D5563800A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https://github.com/mpi-forum/mpi-issues/issues/168</a:t>
            </a:r>
            <a:endParaRPr lang="en-US" dirty="0"/>
          </a:p>
          <a:p>
            <a:r>
              <a:rPr lang="en-US" dirty="0">
                <a:hlinkClick r:id="rId3"/>
              </a:rPr>
              <a:t>https://github.com/mpi-forum/mpi-issues/issues/172</a:t>
            </a:r>
            <a:endParaRPr lang="en-US" dirty="0"/>
          </a:p>
          <a:p>
            <a:r>
              <a:rPr lang="en-US" dirty="0">
                <a:hlinkClick r:id="rId4"/>
              </a:rPr>
              <a:t>https://github.com/mpi-forum/mpi-issues/issues/180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4483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2731</TotalTime>
  <Words>859</Words>
  <Application>Microsoft Macintosh PowerPoint</Application>
  <PresentationFormat>Widescreen</PresentationFormat>
  <Paragraphs>67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MPI 4.0 Preparation</vt:lpstr>
      <vt:lpstr>What’s Left to Do?</vt:lpstr>
      <vt:lpstr>Editor Fortran Updates https://github.com/mpi-forum/mpi-standard/pull/165 </vt:lpstr>
      <vt:lpstr>Merge Pythonization https://github.com/mpi-forum/mpi-standard/pull/152 </vt:lpstr>
      <vt:lpstr>Merge Portland Proposals</vt:lpstr>
      <vt:lpstr>Finish votes and Merge 4.0 Proposals</vt:lpstr>
      <vt:lpstr>Determine Next Steps for Editorial Changes </vt:lpstr>
      <vt:lpstr>Issues to Discuss</vt:lpstr>
      <vt:lpstr>Needs an owner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MPI 4.0 Preparation</dc:title>
  <dc:creator>Bland, Wesley</dc:creator>
  <cp:lastModifiedBy>Bland, Wesley</cp:lastModifiedBy>
  <cp:revision>6</cp:revision>
  <dcterms:created xsi:type="dcterms:W3CDTF">2020-03-25T17:53:38Z</dcterms:created>
  <dcterms:modified xsi:type="dcterms:W3CDTF">2020-04-01T14:38:43Z</dcterms:modified>
</cp:coreProperties>
</file>