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8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040" y="168"/>
      </p:cViewPr>
      <p:guideLst/>
    </p:cSldViewPr>
  </p:slideViewPr>
  <p:outlineViewPr>
    <p:cViewPr>
      <p:scale>
        <a:sx n="33" d="100"/>
        <a:sy n="33" d="100"/>
      </p:scale>
      <p:origin x="0" y="-4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4E5E9-0D83-BA4B-9D85-FDF87565861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89671-4971-3448-A154-C752537DA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9671-4971-3448-A154-C752537DA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E08B-A096-B24E-8D0D-1CBBCD186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3906-2FB6-8A4F-A854-22CFBDA19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5E45-1390-A440-8C46-E77B8FA1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26A-5FD2-F849-BE25-EDF9889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ADCE-5AA5-4E40-B94E-29D2CFC3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74D-58F1-5A44-96B5-91D03EA7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18D14-F99F-D149-93CC-CB86AB66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C624-367C-B94C-89CF-4EB31DAF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2894-4EEE-0A44-AA6C-EFDEE81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F10A-4F6B-EB47-9BA9-41F5A8E3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52C8-C334-7E44-8F1C-7279F7E3C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388F-C703-CB43-A675-9D8F0E10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0229-5237-2F4E-AB7E-D6C8A480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5090-177B-EA4D-A564-1F279FA4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30DE-4D63-E14D-881B-974C7DD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F7F-63DF-DB48-941E-1EE23B56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8FD6-DC43-4F4E-8C44-AE36EF1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643B-7181-1A4A-ADF6-225FF33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E8A9-FF1E-B542-8E9D-4BEF0743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0FE-591C-3F42-A633-CD5D055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C0EC-B986-914C-9888-1AD8778C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FCF9-644C-E540-A2F4-0D154C64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A757-2012-A344-9ACE-E1A30097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AA27-564C-3E4C-BB2F-A910CDFD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5AC7-77CE-704D-BDD2-7D04EFE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237-41CE-624C-9F35-15EDE98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231E-F62A-5049-AD67-D6ABE4E4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5056-9752-6546-A98A-9715945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A8F6-62F5-A343-B525-E1C7B01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676B-1E3A-8149-83B2-658B7107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EFCB-D180-0440-A703-A813C1C9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A59F-467B-BA46-B4A8-D0BE0BBF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234B-771D-834E-98CD-E13AB19A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57063-F3BE-054D-A297-387FDFD0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0A6EA-4E0B-F64F-8F6A-3E930179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7EF1-CFBA-DE48-BEAC-FDB106518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D19F0-877A-CE44-B681-42968E18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1AFA2-BB0E-6242-AC0B-5ACAEE00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4DB9-B6E6-9544-914D-2B6A4C8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ACA3-6108-1444-835A-1898D2DE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3AAED-5783-354D-92A2-AA45F473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5C4B9-D897-7040-A838-88B69B62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97511-5FDA-9549-B2CE-85F2F6F4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ECA4-33FE-A842-BB71-6812E68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8F47-4919-9C46-9F19-33293EC2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D8DE-D74F-3341-9737-B4CBD1E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D1F-E0DF-6249-B30F-212E1E0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75CA-FD3F-464C-B685-F230B1C5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3BCA-1C3B-1147-AC19-2FE493A5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DD66-AEA6-3740-A910-C3BD65E2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BEC3-B764-DB4B-BEEC-D8D395F7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A8F6A-7910-8D48-9D28-EF7B9879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D235-EFED-5F4D-9CE8-B014F237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CA34B-D5BD-7B42-987D-C5C2D7315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A6A7A-2AF9-2843-889C-78B6B884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2F88B-35A6-AF44-8290-3AB9FA13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AD7A-5BD7-054C-B069-72323D88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9D63-2D0F-2E41-BF9F-7B0342D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E1BBD-35AF-C045-88CA-E9E4162E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149B-03A7-2A48-945B-8764C8AB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8123-6BBC-5D41-A264-5B793EB3D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E7FA-B53C-6E42-ABC4-7BD173F84F6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D019-A8F6-B545-945D-95E8F5BDA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7E94-E6BC-994E-AAF7-15FC3E76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1810-6179-B34E-921D-36082351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9379-E6E1-EF47-829C-22AD58CC8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4.0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223C-7D92-5848-9E75-AEC3DAAA4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Gropp</a:t>
            </a:r>
            <a:br>
              <a:rPr lang="en-US" dirty="0"/>
            </a:br>
            <a:r>
              <a:rPr lang="en-US" dirty="0"/>
              <a:t>MPI Editor</a:t>
            </a:r>
          </a:p>
        </p:txBody>
      </p:sp>
    </p:spTree>
    <p:extLst>
      <p:ext uri="{BB962C8B-B14F-4D97-AF65-F5344CB8AC3E}">
        <p14:creationId xmlns:p14="http://schemas.microsoft.com/office/powerpoint/2010/main" val="119233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6203-9913-9A47-A61A-872221AB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9CF8-539D-8340-AD23-06FC5634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399 (</a:t>
            </a:r>
            <a:r>
              <a:rPr lang="en-US" dirty="0" err="1"/>
              <a:t>wgropp</a:t>
            </a:r>
            <a:r>
              <a:rPr lang="en-US" dirty="0"/>
              <a:t>) </a:t>
            </a:r>
            <a:r>
              <a:rPr lang="en-US"/>
              <a:t>a3660a9e Merge </a:t>
            </a:r>
            <a:r>
              <a:rPr lang="en-US" dirty="0"/>
              <a:t>pull request #399 from </a:t>
            </a:r>
            <a:r>
              <a:rPr lang="en-US" dirty="0" err="1"/>
              <a:t>wgropp</a:t>
            </a:r>
            <a:r>
              <a:rPr lang="en-US" dirty="0"/>
              <a:t>/c-and-</a:t>
            </a:r>
            <a:r>
              <a:rPr lang="en-US" dirty="0" err="1"/>
              <a:t>farg</a:t>
            </a:r>
            <a:endParaRPr lang="en-US" dirty="0"/>
          </a:p>
          <a:p>
            <a:r>
              <a:rPr lang="en-US" dirty="0"/>
              <a:t>389 (</a:t>
            </a:r>
            <a:r>
              <a:rPr lang="en-US" dirty="0" err="1"/>
              <a:t>wgropp</a:t>
            </a:r>
            <a:r>
              <a:rPr lang="en-US" dirty="0"/>
              <a:t>) a764dc3e Mark def of </a:t>
            </a:r>
            <a:r>
              <a:rPr lang="en-US" dirty="0" err="1"/>
              <a:t>colmax</a:t>
            </a:r>
            <a:r>
              <a:rPr lang="en-US" dirty="0"/>
              <a:t> as allowed</a:t>
            </a:r>
          </a:p>
          <a:p>
            <a:r>
              <a:rPr lang="en-US" dirty="0"/>
              <a:t>388 (</a:t>
            </a:r>
            <a:r>
              <a:rPr lang="en-US" dirty="0" err="1"/>
              <a:t>wgropp</a:t>
            </a:r>
            <a:r>
              <a:rPr lang="en-US" dirty="0"/>
              <a:t>) ffc18cb1 Allow the _c routines in the index</a:t>
            </a:r>
          </a:p>
        </p:txBody>
      </p:sp>
    </p:spTree>
    <p:extLst>
      <p:ext uri="{BB962C8B-B14F-4D97-AF65-F5344CB8AC3E}">
        <p14:creationId xmlns:p14="http://schemas.microsoft.com/office/powerpoint/2010/main" val="23772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D3E7-5FC0-8B49-A402-2B7A65B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BA3A-5B50-CF40-857B-041A95E6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358 (GuillaumeMercier) ed345c67 Merge pull request #358 from GuillaumeMercier/issue-352</a:t>
            </a:r>
          </a:p>
          <a:p>
            <a:r>
              <a:rPr lang="en-US"/>
              <a:t>379 (wgropp) 732aaed6 More frontmatter fixes</a:t>
            </a:r>
          </a:p>
          <a:p>
            <a:r>
              <a:rPr lang="en-US"/>
              <a:t>378 (wgropp) d29827d6 Add widow/orphan instructions</a:t>
            </a:r>
          </a:p>
          <a:p>
            <a:r>
              <a:rPr lang="en-US"/>
              <a:t>374 (wgropp) 86380abf Improve short desc of 4.0</a:t>
            </a:r>
            <a:br>
              <a:rPr lang="en-US"/>
            </a:br>
            <a:r>
              <a:rPr lang="en-US"/>
              <a:t>4572a256 Misc cleanup</a:t>
            </a:r>
          </a:p>
          <a:p>
            <a:r>
              <a:rPr lang="en-US"/>
              <a:t>372 (bosilca) 0a869366 Remove subjective statement.</a:t>
            </a:r>
          </a:p>
          <a:p>
            <a:r>
              <a:rPr lang="en-US"/>
              <a:t>357 (bosilca) 9dec3b83 Datatype vs "data type".</a:t>
            </a:r>
          </a:p>
          <a:p>
            <a:r>
              <a:rPr lang="en-US"/>
              <a:t>360 (regrant)  (Many) 41579755 Merge pull request #360 from mpiwg-persistence/mpi-4-rc</a:t>
            </a:r>
          </a:p>
          <a:p>
            <a:r>
              <a:rPr lang="en-US"/>
              <a:t>373 (dholmes) daebba67 Replace sends and receives with any request-based operation</a:t>
            </a:r>
          </a:p>
          <a:p>
            <a:r>
              <a:rPr lang="en-US"/>
              <a:t>372 (dholmes) 5e2a05a7 Additionalcross-refs to persistent collectives from MPI_START</a:t>
            </a:r>
          </a:p>
        </p:txBody>
      </p:sp>
    </p:spTree>
    <p:extLst>
      <p:ext uri="{BB962C8B-B14F-4D97-AF65-F5344CB8AC3E}">
        <p14:creationId xmlns:p14="http://schemas.microsoft.com/office/powerpoint/2010/main" val="152865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C698-54E8-904F-A2BE-95CF1BD0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9038-B178-C148-98DC-D6161366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361 (</a:t>
            </a:r>
            <a:r>
              <a:rPr lang="en-US" dirty="0" err="1"/>
              <a:t>dholmes</a:t>
            </a:r>
            <a:r>
              <a:rPr lang="en-US" dirty="0"/>
              <a:t>) 4d644195 Make 'list' singular for MPI_WAITALL and MPI_TESTALL binding description text of the 'count' parameter</a:t>
            </a:r>
          </a:p>
          <a:p>
            <a:r>
              <a:rPr lang="en-US" dirty="0"/>
              <a:t>364 (</a:t>
            </a:r>
            <a:r>
              <a:rPr lang="en-US" dirty="0" err="1"/>
              <a:t>dholmes</a:t>
            </a:r>
            <a:r>
              <a:rPr lang="en-US" dirty="0"/>
              <a:t>) bd966a8f Adding a bunch of Oxford commas</a:t>
            </a:r>
          </a:p>
          <a:p>
            <a:r>
              <a:rPr lang="en-US" dirty="0"/>
              <a:t>369 (</a:t>
            </a:r>
            <a:r>
              <a:rPr lang="en-US" dirty="0" err="1"/>
              <a:t>dholmes</a:t>
            </a:r>
            <a:r>
              <a:rPr lang="en-US" dirty="0"/>
              <a:t>) e2f6c9f0 Remove some spare commas</a:t>
            </a:r>
          </a:p>
          <a:p>
            <a:r>
              <a:rPr lang="en-US" dirty="0"/>
              <a:t>370 (</a:t>
            </a:r>
            <a:r>
              <a:rPr lang="en-US" dirty="0" err="1"/>
              <a:t>wgropp</a:t>
            </a:r>
            <a:r>
              <a:rPr lang="en-US" dirty="0"/>
              <a:t>) 5b45a7de Add new macros</a:t>
            </a:r>
          </a:p>
          <a:p>
            <a:r>
              <a:rPr lang="en-US" dirty="0"/>
              <a:t>363 (</a:t>
            </a:r>
            <a:r>
              <a:rPr lang="en-US" dirty="0" err="1"/>
              <a:t>dholmes</a:t>
            </a:r>
            <a:r>
              <a:rPr lang="en-US" dirty="0"/>
              <a:t>) f3ffba2b Correct </a:t>
            </a:r>
            <a:r>
              <a:rPr lang="en-US" dirty="0" err="1"/>
              <a:t>array_of_statuses</a:t>
            </a:r>
            <a:r>
              <a:rPr lang="en-US" dirty="0"/>
              <a:t> for MPI_WAITSOME text</a:t>
            </a:r>
          </a:p>
          <a:p>
            <a:r>
              <a:rPr lang="en-US" dirty="0"/>
              <a:t>359 (</a:t>
            </a:r>
            <a:r>
              <a:rPr lang="en-US" dirty="0" err="1"/>
              <a:t>gropp</a:t>
            </a:r>
            <a:r>
              <a:rPr lang="en-US" dirty="0"/>
              <a:t>) 1f6a304f  Improve horizontal spacing in contents</a:t>
            </a:r>
          </a:p>
          <a:p>
            <a:r>
              <a:rPr lang="en-US" dirty="0"/>
              <a:t>353 (</a:t>
            </a:r>
            <a:r>
              <a:rPr lang="en-US" dirty="0" err="1"/>
              <a:t>bosilca</a:t>
            </a:r>
            <a:r>
              <a:rPr lang="en-US" dirty="0"/>
              <a:t>) 0b70a02c Address comments from </a:t>
            </a:r>
            <a:r>
              <a:rPr lang="en-US" dirty="0" err="1"/>
              <a:t>mpi</a:t>
            </a:r>
            <a:r>
              <a:rPr lang="en-US" dirty="0"/>
              <a:t>-forum/</a:t>
            </a:r>
            <a:r>
              <a:rPr lang="en-US" dirty="0" err="1"/>
              <a:t>mpi</a:t>
            </a:r>
            <a:r>
              <a:rPr lang="en-US" dirty="0"/>
              <a:t>-issues/363</a:t>
            </a:r>
          </a:p>
          <a:p>
            <a:r>
              <a:rPr lang="en-US" dirty="0"/>
              <a:t>354 (</a:t>
            </a:r>
            <a:r>
              <a:rPr lang="en-US" dirty="0" err="1"/>
              <a:t>bosilca</a:t>
            </a:r>
            <a:r>
              <a:rPr lang="en-US" dirty="0"/>
              <a:t>) c2a9269a Clarify the </a:t>
            </a:r>
            <a:r>
              <a:rPr lang="en-US" dirty="0" err="1"/>
              <a:t>varargs</a:t>
            </a:r>
            <a:r>
              <a:rPr lang="en-US" dirty="0"/>
              <a:t> for the </a:t>
            </a:r>
            <a:r>
              <a:rPr lang="en-US" dirty="0" err="1"/>
              <a:t>errhandler</a:t>
            </a:r>
            <a:r>
              <a:rPr lang="en-US" dirty="0"/>
              <a:t> functions.</a:t>
            </a:r>
          </a:p>
          <a:p>
            <a:r>
              <a:rPr lang="en-US" dirty="0"/>
              <a:t>352 (</a:t>
            </a:r>
            <a:r>
              <a:rPr lang="en-US" dirty="0" err="1"/>
              <a:t>wgropp</a:t>
            </a:r>
            <a:r>
              <a:rPr lang="en-US" dirty="0"/>
              <a:t>) 836d3b50 Fix </a:t>
            </a:r>
            <a:r>
              <a:rPr lang="en-US" dirty="0" err="1"/>
              <a:t>hyperref</a:t>
            </a:r>
            <a:r>
              <a:rPr lang="en-US" dirty="0"/>
              <a:t> prob in referencing examples</a:t>
            </a:r>
          </a:p>
          <a:p>
            <a:r>
              <a:rPr lang="en-US" dirty="0"/>
              <a:t>342 (</a:t>
            </a:r>
            <a:r>
              <a:rPr lang="en-US" dirty="0" err="1"/>
              <a:t>bosilca</a:t>
            </a:r>
            <a:r>
              <a:rPr lang="en-US" dirty="0"/>
              <a:t>) 06d0e8b0 Consistent function argument definitions.</a:t>
            </a:r>
          </a:p>
        </p:txBody>
      </p:sp>
    </p:spTree>
    <p:extLst>
      <p:ext uri="{BB962C8B-B14F-4D97-AF65-F5344CB8AC3E}">
        <p14:creationId xmlns:p14="http://schemas.microsoft.com/office/powerpoint/2010/main" val="376836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A109-0824-0043-9B28-A063F230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E519-EE0A-B64C-9345-C0A16ADE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350 (</a:t>
            </a:r>
            <a:r>
              <a:rPr lang="en-US" dirty="0" err="1"/>
              <a:t>wgropp</a:t>
            </a:r>
            <a:r>
              <a:rPr lang="en-US" dirty="0"/>
              <a:t>) 334f541a Use </a:t>
            </a:r>
            <a:r>
              <a:rPr lang="en-US" dirty="0" err="1"/>
              <a:t>ctypeshort</a:t>
            </a:r>
            <a:r>
              <a:rPr lang="en-US" dirty="0"/>
              <a:t> to avoid poor line break</a:t>
            </a:r>
            <a:br>
              <a:rPr lang="en-US" dirty="0"/>
            </a:br>
            <a:r>
              <a:rPr lang="en-US" dirty="0"/>
              <a:t>0f280730 Add </a:t>
            </a:r>
            <a:r>
              <a:rPr lang="en-US" dirty="0" err="1"/>
              <a:t>ctypeshort</a:t>
            </a:r>
            <a:endParaRPr lang="en-US" dirty="0"/>
          </a:p>
          <a:p>
            <a:r>
              <a:rPr lang="en-US" dirty="0"/>
              <a:t>349 (</a:t>
            </a:r>
            <a:r>
              <a:rPr lang="en-US" dirty="0" err="1"/>
              <a:t>wgropp</a:t>
            </a:r>
            <a:r>
              <a:rPr lang="en-US" dirty="0"/>
              <a:t>) fa3181a2 </a:t>
            </a:r>
            <a:r>
              <a:rPr lang="en-US" dirty="0" err="1"/>
              <a:t>misc</a:t>
            </a:r>
            <a:r>
              <a:rPr lang="en-US" dirty="0"/>
              <a:t> spelling corrections</a:t>
            </a:r>
            <a:br>
              <a:rPr lang="en-US" dirty="0"/>
            </a:br>
            <a:r>
              <a:rPr lang="en-US" dirty="0"/>
              <a:t>c38f3382 Remove stray </a:t>
            </a:r>
            <a:r>
              <a:rPr lang="en-US" dirty="0" err="1"/>
              <a:t>nl</a:t>
            </a:r>
            <a:r>
              <a:rPr lang="en-US" dirty="0"/>
              <a:t> in advice to users</a:t>
            </a:r>
          </a:p>
          <a:p>
            <a:r>
              <a:rPr lang="en-US" dirty="0"/>
              <a:t>348 (</a:t>
            </a:r>
            <a:r>
              <a:rPr lang="en-US" dirty="0" err="1"/>
              <a:t>wgropp</a:t>
            </a:r>
            <a:r>
              <a:rPr lang="en-US" dirty="0"/>
              <a:t>) 31944422 Correct use of info object</a:t>
            </a:r>
          </a:p>
          <a:p>
            <a:r>
              <a:rPr lang="en-US" dirty="0"/>
              <a:t>346 (</a:t>
            </a:r>
            <a:r>
              <a:rPr lang="en-US" dirty="0" err="1"/>
              <a:t>wgropp</a:t>
            </a:r>
            <a:r>
              <a:rPr lang="en-US" dirty="0"/>
              <a:t>) ff6a7652 fix reference links</a:t>
            </a:r>
          </a:p>
          <a:p>
            <a:r>
              <a:rPr lang="en-US" dirty="0"/>
              <a:t>329 (</a:t>
            </a:r>
            <a:r>
              <a:rPr lang="en-US" dirty="0" err="1"/>
              <a:t>hppritcha</a:t>
            </a:r>
            <a:r>
              <a:rPr lang="en-US" dirty="0"/>
              <a:t>) ed4e2528 chap-dynamic: fix a spelling mistake</a:t>
            </a:r>
          </a:p>
          <a:p>
            <a:r>
              <a:rPr lang="en-US" dirty="0"/>
              <a:t>345 (</a:t>
            </a:r>
            <a:r>
              <a:rPr lang="en-US" dirty="0" err="1"/>
              <a:t>wgropp</a:t>
            </a:r>
            <a:r>
              <a:rPr lang="en-US" dirty="0"/>
              <a:t>) c198a0fa Correct misuse of </a:t>
            </a:r>
            <a:r>
              <a:rPr lang="en-US" dirty="0" err="1"/>
              <a:t>cdeclindex</a:t>
            </a:r>
            <a:endParaRPr lang="en-US" dirty="0"/>
          </a:p>
          <a:p>
            <a:r>
              <a:rPr lang="en-US" dirty="0"/>
              <a:t>257 (</a:t>
            </a:r>
            <a:r>
              <a:rPr lang="en-US" dirty="0" err="1"/>
              <a:t>devreal</a:t>
            </a:r>
            <a:r>
              <a:rPr lang="en-US" dirty="0"/>
              <a:t>) b6f087d1 Add main index entry for MPI_WIN_* constants</a:t>
            </a:r>
          </a:p>
          <a:p>
            <a:r>
              <a:rPr lang="en-US" dirty="0"/>
              <a:t>328 (</a:t>
            </a:r>
            <a:r>
              <a:rPr lang="en-US" dirty="0" err="1"/>
              <a:t>bosilca</a:t>
            </a:r>
            <a:r>
              <a:rPr lang="en-US" dirty="0"/>
              <a:t>) 98107ecd Typo in the datatype chapter.</a:t>
            </a:r>
          </a:p>
          <a:p>
            <a:r>
              <a:rPr lang="en-US" dirty="0"/>
              <a:t>344 (</a:t>
            </a:r>
            <a:r>
              <a:rPr lang="en-US" dirty="0" err="1"/>
              <a:t>wgropp</a:t>
            </a:r>
            <a:r>
              <a:rPr lang="en-US" dirty="0"/>
              <a:t>) 683798cf Correct use of </a:t>
            </a:r>
            <a:r>
              <a:rPr lang="en-US" dirty="0" err="1"/>
              <a:t>Juelich</a:t>
            </a:r>
            <a:endParaRPr lang="en-US" dirty="0"/>
          </a:p>
          <a:p>
            <a:r>
              <a:rPr lang="en-US" dirty="0"/>
              <a:t>341 (</a:t>
            </a:r>
            <a:r>
              <a:rPr lang="en-US" dirty="0" err="1"/>
              <a:t>bosilca</a:t>
            </a:r>
            <a:r>
              <a:rPr lang="en-US" dirty="0"/>
              <a:t>) 5210b9bc Primary index for datatype and env chapters.</a:t>
            </a:r>
          </a:p>
        </p:txBody>
      </p:sp>
    </p:spTree>
    <p:extLst>
      <p:ext uri="{BB962C8B-B14F-4D97-AF65-F5344CB8AC3E}">
        <p14:creationId xmlns:p14="http://schemas.microsoft.com/office/powerpoint/2010/main" val="29778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1E95-2529-4141-AF63-AA6C1BB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9F1-FA6E-2049-AC70-C0CDA068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343 (</a:t>
            </a:r>
            <a:r>
              <a:rPr lang="en-US" dirty="0" err="1"/>
              <a:t>wgropp</a:t>
            </a:r>
            <a:r>
              <a:rPr lang="en-US" dirty="0"/>
              <a:t>) 61b1ce14 Consistent punctuation for captions</a:t>
            </a:r>
          </a:p>
          <a:p>
            <a:r>
              <a:rPr lang="en-US" dirty="0"/>
              <a:t> 248 cc59543c  (many) Merge pull request #248 from </a:t>
            </a:r>
            <a:r>
              <a:rPr lang="en-US" dirty="0" err="1"/>
              <a:t>mpiwg</a:t>
            </a:r>
            <a:r>
              <a:rPr lang="en-US" dirty="0"/>
              <a:t>-tools/fix-</a:t>
            </a:r>
            <a:r>
              <a:rPr lang="en-US" dirty="0" err="1"/>
              <a:t>tool_example_titles</a:t>
            </a:r>
            <a:endParaRPr lang="en-US" dirty="0"/>
          </a:p>
          <a:p>
            <a:r>
              <a:rPr lang="en-US" dirty="0"/>
              <a:t>340 (</a:t>
            </a:r>
            <a:r>
              <a:rPr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GuillaumeMercier</a:t>
            </a:r>
            <a:r>
              <a:rPr lang="en-US" dirty="0"/>
              <a:t>) 298d8ebb Addresses issue #352</a:t>
            </a:r>
          </a:p>
          <a:p>
            <a:r>
              <a:rPr lang="en-US" dirty="0"/>
              <a:t>339 (</a:t>
            </a:r>
            <a:r>
              <a:rPr lang="en-US" dirty="0" err="1"/>
              <a:t>wgropp</a:t>
            </a:r>
            <a:r>
              <a:rPr lang="en-US" dirty="0"/>
              <a:t>) 61b404ca Remove stray word draft</a:t>
            </a:r>
          </a:p>
          <a:p>
            <a:r>
              <a:rPr lang="en-US" dirty="0"/>
              <a:t>333 (</a:t>
            </a:r>
            <a:r>
              <a:rPr lang="en-US" dirty="0" err="1"/>
              <a:t>bosilca</a:t>
            </a:r>
            <a:r>
              <a:rPr lang="en-US" dirty="0"/>
              <a:t>) 6aff7277 Fix the datatype chapter issues in #351.</a:t>
            </a:r>
          </a:p>
          <a:p>
            <a:r>
              <a:rPr lang="en-US" dirty="0"/>
              <a:t>338 (</a:t>
            </a:r>
            <a:r>
              <a:rPr lang="en-US" dirty="0" err="1"/>
              <a:t>wgropp</a:t>
            </a:r>
            <a:r>
              <a:rPr lang="en-US" dirty="0"/>
              <a:t>) 9931f5c1 Use point-to-point consistently</a:t>
            </a:r>
          </a:p>
          <a:p>
            <a:r>
              <a:rPr lang="en-US" dirty="0"/>
              <a:t>337 (</a:t>
            </a:r>
            <a:r>
              <a:rPr lang="en-US" dirty="0" err="1"/>
              <a:t>wgropp</a:t>
            </a:r>
            <a:r>
              <a:rPr lang="en-US" dirty="0"/>
              <a:t>) 376644be Use </a:t>
            </a:r>
            <a:r>
              <a:rPr lang="en-US" dirty="0" err="1"/>
              <a:t>mpiargshort</a:t>
            </a:r>
            <a:r>
              <a:rPr lang="en-US" dirty="0"/>
              <a:t> to improve </a:t>
            </a:r>
            <a:r>
              <a:rPr lang="en-US" dirty="0" err="1"/>
              <a:t>linebreaks</a:t>
            </a:r>
            <a:endParaRPr lang="en-US" dirty="0"/>
          </a:p>
          <a:p>
            <a:r>
              <a:rPr lang="en-US" dirty="0"/>
              <a:t>336 (</a:t>
            </a:r>
            <a:r>
              <a:rPr lang="en-US" dirty="0" err="1"/>
              <a:t>wgropp</a:t>
            </a:r>
            <a:r>
              <a:rPr lang="en-US" dirty="0"/>
              <a:t>)</a:t>
            </a:r>
            <a:r>
              <a:rPr lang="en-US" baseline="0" dirty="0"/>
              <a:t> 5e7f21e3 Use page number for </a:t>
            </a:r>
            <a:r>
              <a:rPr lang="en-US" baseline="0" dirty="0" err="1"/>
              <a:t>backref</a:t>
            </a:r>
            <a:r>
              <a:rPr lang="en-US" baseline="0" dirty="0"/>
              <a:t> labels</a:t>
            </a:r>
          </a:p>
          <a:p>
            <a:r>
              <a:rPr lang="en-US" baseline="0" dirty="0"/>
              <a:t>335 (</a:t>
            </a:r>
            <a:r>
              <a:rPr lang="en-US" baseline="0" dirty="0" err="1"/>
              <a:t>wgropp</a:t>
            </a:r>
            <a:r>
              <a:rPr lang="en-US" baseline="0" dirty="0"/>
              <a:t>) 2064ee27 Add handling of the </a:t>
            </a:r>
            <a:r>
              <a:rPr lang="en-US" baseline="0" dirty="0" err="1"/>
              <a:t>bigcount</a:t>
            </a:r>
            <a:r>
              <a:rPr lang="en-US" baseline="0" dirty="0"/>
              <a:t> C functions</a:t>
            </a:r>
          </a:p>
          <a:p>
            <a:r>
              <a:rPr lang="en-US" baseline="0" dirty="0"/>
              <a:t>331 () c79a0b90 Added function index macro to embiggened bindings</a:t>
            </a:r>
          </a:p>
        </p:txBody>
      </p:sp>
    </p:spTree>
    <p:extLst>
      <p:ext uri="{BB962C8B-B14F-4D97-AF65-F5344CB8AC3E}">
        <p14:creationId xmlns:p14="http://schemas.microsoft.com/office/powerpoint/2010/main" val="23220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AF56-456E-4549-8B8C-4BAA9416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E0F-2459-7741-B6F8-3DD91A5C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/>
              <a:t>330 (wgropp) d287b1e9 Add nobreak to avoid page break after binding label</a:t>
            </a:r>
          </a:p>
          <a:p>
            <a:r>
              <a:rPr lang="en-US" baseline="0"/>
              <a:t>327 (wgropp) 1dc749bc Marked allowed latex exceptions</a:t>
            </a:r>
          </a:p>
          <a:p>
            <a:r>
              <a:rPr lang="en-US" baseline="0"/>
              <a:t>326 (wgropp) (many) 8c4dc518 Merge pull request #326 from wgropp/codecheck</a:t>
            </a:r>
          </a:p>
          <a:p>
            <a:r>
              <a:rPr lang="en-US" baseline="0"/>
              <a:t>325 (wgropp) (many) 04d8d6bd Merge pull request #325 from wgropp/badlabelfix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577</Words>
  <Application>Microsoft Macintosh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MPI 4.0 Changes</vt:lpstr>
      <vt:lpstr>By PR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4.0 Changes</dc:title>
  <dc:creator>Gropp, William D</dc:creator>
  <cp:lastModifiedBy>Gropp, William D</cp:lastModifiedBy>
  <cp:revision>22</cp:revision>
  <dcterms:created xsi:type="dcterms:W3CDTF">2020-12-02T16:26:41Z</dcterms:created>
  <dcterms:modified xsi:type="dcterms:W3CDTF">2020-12-08T16:43:08Z</dcterms:modified>
</cp:coreProperties>
</file>