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60"/>
  </p:normalViewPr>
  <p:slideViewPr>
    <p:cSldViewPr snapToGrid="0">
      <p:cViewPr varScale="1">
        <p:scale>
          <a:sx n="96" d="100"/>
          <a:sy n="96" d="100"/>
        </p:scale>
        <p:origin x="20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0A971-6480-FC4D-2882-2C6A3185F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B3EFA-31AD-0410-AF36-47F357746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38130-D570-037C-0BC4-1E55CBC8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8EE-A0D0-9A45-81A3-AA457DD5902D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1770E-3C41-86B6-D8A7-4F02B049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49355-4BF2-DFD4-8E6F-81CFCA4E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5F25-4F47-714E-B99F-62B28B65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756D-2671-F664-9622-45356034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814FC-6F6D-42FA-7EAD-99118F00D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3CA58-9E25-CAEF-70F2-747954FC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8EE-A0D0-9A45-81A3-AA457DD5902D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0A78F-9C06-D43B-85F2-C520147B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59352-FA84-012A-2A77-8CF5D63E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5F25-4F47-714E-B99F-62B28B65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5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804AF5-2C2C-7988-BA4A-E163A4D4B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4C8BB-E65E-7ED8-B086-052D996FE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056C6-80C6-5096-1F5A-253D589E5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8EE-A0D0-9A45-81A3-AA457DD5902D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176D3-44E4-4CEA-CFB3-3191786C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EEA85-841E-D6D9-1E0F-FF757A33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5F25-4F47-714E-B99F-62B28B65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0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AC36-C2A0-8BE4-F978-7D791CB8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C9463-259D-FF80-9D78-5E3616733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5737E-AF4E-2285-4396-5F89DF36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8EE-A0D0-9A45-81A3-AA457DD5902D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2FA49-6FA8-ED49-4188-01909315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626A-4F4D-B561-FCF3-6A3C9B57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5F25-4F47-714E-B99F-62B28B65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5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A8FC-D374-CBCA-8FEB-3F04BF2C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A47DB-943D-852D-06F1-7B99A167F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310E8-FAF5-9FD4-729B-62AD536B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8EE-A0D0-9A45-81A3-AA457DD5902D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7EE34-96CF-0456-257A-C61578FC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D67EE-A439-8473-BE42-A353665C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5F25-4F47-714E-B99F-62B28B65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6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AB92-338F-F2B9-B60D-856FEE30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1F2D4-60DE-C44E-1E38-E4A73E9FF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CA932-B6EC-84D4-F4A2-FC87A3584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C364F-5BBE-E2D2-BF4F-FA1A361A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8EE-A0D0-9A45-81A3-AA457DD5902D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FDC1A-3A45-BCF2-766D-5018C143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259E2-44FE-72EE-ACF8-CA3767E3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5F25-4F47-714E-B99F-62B28B65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2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3B3A-7372-EE48-7FB0-2641A9C7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C6F43-7739-22B4-5CEA-9208A0D6A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B19C7-BACB-9D46-352D-EA15C30BC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B116D-D487-3F32-F5D2-9C8BC61E1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90B0A-516A-527E-BD3F-6D5B47E77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976AA-D3D4-0DD3-A960-8A1DF275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8EE-A0D0-9A45-81A3-AA457DD5902D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54E04-E534-7ED2-92ED-6D09E30E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E0052-23B8-B7D0-ED37-003C5297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5F25-4F47-714E-B99F-62B28B65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0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44FA-151D-F95F-977F-88DB7E60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52188-FDAD-0C8E-D266-802EAD19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8EE-A0D0-9A45-81A3-AA457DD5902D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72060-A5CD-DD5D-BD5D-EE469577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06BA0-6B3F-D013-289F-6003E3F0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5F25-4F47-714E-B99F-62B28B65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6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7DC45-D4BD-FFA3-0817-6570E9ED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8EE-A0D0-9A45-81A3-AA457DD5902D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85A98-1CEA-C213-FA46-9C0BF0A5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2C507-BBCD-E356-7C5D-B02334D1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5F25-4F47-714E-B99F-62B28B65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8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922DC-6A8D-61FA-E911-D722A82A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5905-1027-DDDC-B05E-8EDF305EC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5E2B5-F4A0-9896-4083-A9E7DE40E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20577-2687-F4BC-A959-02F2894C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8EE-A0D0-9A45-81A3-AA457DD5902D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41BA6-CF68-6B73-2E87-5998C1C2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893CB-189B-9066-2374-B7A28BF3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5F25-4F47-714E-B99F-62B28B65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6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D628-506F-F9FC-F1ED-75DEE400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27131-EEA0-9C82-6817-BB2746370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CB351-4792-7C45-CB9E-FBB5BBF31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5E044-64A1-FEA9-61F8-29C997E5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8EE-A0D0-9A45-81A3-AA457DD5902D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F9962-0B3A-2953-ADCA-4B4E1BEC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67C99-2EE7-9199-0A20-8BC087CE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5F25-4F47-714E-B99F-62B28B65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9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C4185-AD2F-C5A8-601D-53ECC0E3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A0E4E-08F4-2940-006D-FEEC3FEAB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553D-CBBD-5313-3284-8D2E1BF6A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6A8EE-A0D0-9A45-81A3-AA457DD5902D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F5F67-C4E2-95B4-37F5-9B7FE7ECC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69DA-9363-7E29-C1AD-91C8A42BD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85F25-4F47-714E-B99F-62B28B65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5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pi-forum/mpi-standard/compare/mpi-4.0...mpi-4.x?diff=unified#diff-9256f3c222a064abe361aba5ff10c049b586a1d7c27ec948f5633e620150e6c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07552-1101-3F34-4432-3CBFB21841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Partitioned Communication Chapter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0CD9A-2388-FC41-B2C6-2A29DBE416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MPI 4.1-RC changes</a:t>
            </a:r>
          </a:p>
          <a:p>
            <a:endParaRPr lang="en-US" dirty="0"/>
          </a:p>
          <a:p>
            <a:r>
              <a:rPr lang="en-US" dirty="0"/>
              <a:t>Committee: Ryan Grant, Tony </a:t>
            </a:r>
            <a:r>
              <a:rPr lang="en-US" dirty="0" err="1"/>
              <a:t>Skjellum</a:t>
            </a:r>
            <a:r>
              <a:rPr lang="en-US" dirty="0"/>
              <a:t>, Puri Bangalore, Dan Holmes, Matthew Dosanjh</a:t>
            </a:r>
          </a:p>
        </p:txBody>
      </p:sp>
    </p:spTree>
    <p:extLst>
      <p:ext uri="{BB962C8B-B14F-4D97-AF65-F5344CB8AC3E}">
        <p14:creationId xmlns:p14="http://schemas.microsoft.com/office/powerpoint/2010/main" val="85970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13AA46-2967-94C1-BDF4-0528A5BDBD1E}"/>
              </a:ext>
            </a:extLst>
          </p:cNvPr>
          <p:cNvSpPr txBox="1"/>
          <p:nvPr/>
        </p:nvSpPr>
        <p:spPr>
          <a:xfrm>
            <a:off x="185089" y="256193"/>
            <a:ext cx="12151360" cy="6417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sz="2400" dirty="0">
              <a:solidFill>
                <a:srgbClr val="B42419"/>
              </a:solidFill>
              <a:latin typeface="Andale Mono" panose="020B0509000000000004" pitchFamily="49" charset="0"/>
            </a:endParaRPr>
          </a:p>
          <a:p>
            <a:r>
              <a:rPr lang="en-CA" dirty="0">
                <a:solidFill>
                  <a:srgbClr val="B42419"/>
                </a:solidFill>
                <a:effectLst/>
                <a:latin typeface="Andale Mono" panose="020B0509000000000004" pitchFamily="49" charset="0"/>
              </a:rPr>
              <a:t>68cfb270</a:t>
            </a:r>
            <a:r>
              <a:rPr lang="en-CA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2023-03-27 </a:t>
            </a:r>
            <a:r>
              <a:rPr lang="en-CA" dirty="0">
                <a:solidFill>
                  <a:srgbClr val="2FB41D"/>
                </a:solidFill>
                <a:effectLst/>
                <a:latin typeface="Andale Mono" panose="020B0509000000000004" pitchFamily="49" charset="0"/>
              </a:rPr>
              <a:t>Merge pull request #753..</a:t>
            </a:r>
            <a:r>
              <a:rPr lang="en-CA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Progress - new section in terms</a:t>
            </a:r>
          </a:p>
          <a:p>
            <a:r>
              <a:rPr lang="en-CA" dirty="0">
                <a:solidFill>
                  <a:srgbClr val="B42419"/>
                </a:solidFill>
                <a:effectLst/>
                <a:highlight>
                  <a:srgbClr val="FFFF00"/>
                </a:highlight>
                <a:latin typeface="Andale Mono" panose="020B0509000000000004" pitchFamily="49" charset="0"/>
              </a:rPr>
              <a:t>944661ac</a:t>
            </a:r>
            <a:r>
              <a:rPr lang="en-CA" dirty="0">
                <a:solidFill>
                  <a:srgbClr val="2FFF12"/>
                </a:solidFill>
                <a:effectLst/>
                <a:highlight>
                  <a:srgbClr val="FFFF00"/>
                </a:highlight>
                <a:latin typeface="Andale Mono" panose="020B0509000000000004" pitchFamily="49" charset="0"/>
              </a:rPr>
              <a:t> 2023-01-31 </a:t>
            </a:r>
            <a:r>
              <a:rPr lang="en-CA" dirty="0">
                <a:solidFill>
                  <a:srgbClr val="2FB41D"/>
                </a:solidFill>
                <a:effectLst/>
                <a:highlight>
                  <a:srgbClr val="FFFF00"/>
                </a:highlight>
                <a:latin typeface="Andale Mono" panose="020B0509000000000004" pitchFamily="49" charset="0"/>
              </a:rPr>
              <a:t>Merge pull request #726..</a:t>
            </a:r>
            <a:r>
              <a:rPr lang="en-CA" dirty="0">
                <a:solidFill>
                  <a:srgbClr val="2FFF12"/>
                </a:solidFill>
                <a:effectLst/>
                <a:highlight>
                  <a:srgbClr val="FFFF00"/>
                </a:highlight>
                <a:latin typeface="Andale Mono" panose="020B0509000000000004" pitchFamily="49" charset="0"/>
              </a:rPr>
              <a:t> Fixes for partitioned communication example 4.4</a:t>
            </a:r>
          </a:p>
          <a:p>
            <a:r>
              <a:rPr lang="en-CA" dirty="0">
                <a:solidFill>
                  <a:srgbClr val="B42419"/>
                </a:solidFill>
                <a:effectLst/>
                <a:latin typeface="Andale Mono" panose="020B0509000000000004" pitchFamily="49" charset="0"/>
              </a:rPr>
              <a:t>ffaaa685</a:t>
            </a:r>
            <a:r>
              <a:rPr lang="en-CA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2022-08-06 </a:t>
            </a:r>
            <a:r>
              <a:rPr lang="en-CA" dirty="0">
                <a:solidFill>
                  <a:srgbClr val="2FB41D"/>
                </a:solidFill>
                <a:effectLst/>
                <a:latin typeface="Andale Mono" panose="020B0509000000000004" pitchFamily="49" charset="0"/>
              </a:rPr>
              <a:t>Merge pull request #706..</a:t>
            </a:r>
            <a:r>
              <a:rPr lang="en-CA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Miscellaneous minor edits</a:t>
            </a:r>
          </a:p>
          <a:p>
            <a:r>
              <a:rPr lang="en-CA" dirty="0">
                <a:solidFill>
                  <a:srgbClr val="B42419"/>
                </a:solidFill>
                <a:effectLst/>
                <a:latin typeface="Andale Mono" panose="020B0509000000000004" pitchFamily="49" charset="0"/>
              </a:rPr>
              <a:t>c442973c</a:t>
            </a:r>
            <a:r>
              <a:rPr lang="en-CA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2022-07-24 </a:t>
            </a:r>
            <a:r>
              <a:rPr lang="en-CA" dirty="0">
                <a:solidFill>
                  <a:srgbClr val="2FB41D"/>
                </a:solidFill>
                <a:effectLst/>
                <a:latin typeface="Andale Mono" panose="020B0509000000000004" pitchFamily="49" charset="0"/>
              </a:rPr>
              <a:t>Merge pull request #698..</a:t>
            </a:r>
            <a:r>
              <a:rPr lang="en-CA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CA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Editorfixes</a:t>
            </a:r>
            <a:endParaRPr lang="en-CA" dirty="0">
              <a:solidFill>
                <a:srgbClr val="2FB41D"/>
              </a:solidFill>
              <a:effectLst/>
              <a:latin typeface="Andale Mono" panose="020B0509000000000004" pitchFamily="49" charset="0"/>
            </a:endParaRPr>
          </a:p>
          <a:p>
            <a:r>
              <a:rPr lang="en-CA" dirty="0">
                <a:solidFill>
                  <a:srgbClr val="B42419"/>
                </a:solidFill>
                <a:effectLst/>
                <a:latin typeface="Andale Mono" panose="020B0509000000000004" pitchFamily="49" charset="0"/>
              </a:rPr>
              <a:t>960c04e2</a:t>
            </a:r>
            <a:r>
              <a:rPr lang="en-CA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2022-07-22 </a:t>
            </a:r>
            <a:r>
              <a:rPr lang="en-CA" dirty="0">
                <a:solidFill>
                  <a:srgbClr val="2FB41D"/>
                </a:solidFill>
                <a:effectLst/>
                <a:latin typeface="Andale Mono" panose="020B0509000000000004" pitchFamily="49" charset="0"/>
              </a:rPr>
              <a:t>Merge pull request #697..</a:t>
            </a:r>
            <a:r>
              <a:rPr lang="en-CA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Improve example index</a:t>
            </a:r>
          </a:p>
          <a:p>
            <a:r>
              <a:rPr lang="en-CA" dirty="0">
                <a:solidFill>
                  <a:srgbClr val="B42419"/>
                </a:solidFill>
                <a:effectLst/>
                <a:latin typeface="Andale Mono" panose="020B0509000000000004" pitchFamily="49" charset="0"/>
              </a:rPr>
              <a:t>0dccca59</a:t>
            </a:r>
            <a:r>
              <a:rPr lang="en-CA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2022-07-17 </a:t>
            </a:r>
            <a:r>
              <a:rPr lang="en-CA" dirty="0">
                <a:solidFill>
                  <a:srgbClr val="2FB41D"/>
                </a:solidFill>
                <a:effectLst/>
                <a:latin typeface="Andale Mono" panose="020B0509000000000004" pitchFamily="49" charset="0"/>
              </a:rPr>
              <a:t>Merge pull request #685..</a:t>
            </a:r>
            <a:r>
              <a:rPr lang="en-CA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Replaces use of \const with more specific macros</a:t>
            </a:r>
          </a:p>
          <a:p>
            <a:r>
              <a:rPr lang="en-CA" dirty="0">
                <a:solidFill>
                  <a:srgbClr val="B42419"/>
                </a:solidFill>
                <a:effectLst/>
                <a:latin typeface="Andale Mono" panose="020B0509000000000004" pitchFamily="49" charset="0"/>
              </a:rPr>
              <a:t>afa1450a</a:t>
            </a:r>
            <a:r>
              <a:rPr lang="en-CA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2022-07-13 </a:t>
            </a:r>
            <a:r>
              <a:rPr lang="en-CA" dirty="0">
                <a:solidFill>
                  <a:srgbClr val="2FB41D"/>
                </a:solidFill>
                <a:effectLst/>
                <a:latin typeface="Andale Mono" panose="020B0509000000000004" pitchFamily="49" charset="0"/>
              </a:rPr>
              <a:t>Merge pull request #680..</a:t>
            </a:r>
            <a:r>
              <a:rPr lang="en-CA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Correct use of paragraph command</a:t>
            </a:r>
          </a:p>
          <a:p>
            <a:r>
              <a:rPr lang="en-CA" dirty="0">
                <a:solidFill>
                  <a:srgbClr val="B42419"/>
                </a:solidFill>
                <a:effectLst/>
                <a:latin typeface="Andale Mono" panose="020B0509000000000004" pitchFamily="49" charset="0"/>
              </a:rPr>
              <a:t>3dea5927</a:t>
            </a:r>
            <a:r>
              <a:rPr lang="en-CA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2022-07-11 </a:t>
            </a:r>
            <a:r>
              <a:rPr lang="en-CA" dirty="0">
                <a:solidFill>
                  <a:srgbClr val="2FB41D"/>
                </a:solidFill>
                <a:effectLst/>
                <a:latin typeface="Andale Mono" panose="020B0509000000000004" pitchFamily="49" charset="0"/>
              </a:rPr>
              <a:t>Merge pull request #677..</a:t>
            </a:r>
            <a:r>
              <a:rPr lang="en-CA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Change non-xxx to </a:t>
            </a:r>
            <a:r>
              <a:rPr lang="en-CA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nonxxx</a:t>
            </a:r>
            <a:r>
              <a:rPr lang="en-CA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in most cases.</a:t>
            </a:r>
          </a:p>
          <a:p>
            <a:r>
              <a:rPr lang="en-CA" dirty="0">
                <a:solidFill>
                  <a:srgbClr val="B42419"/>
                </a:solidFill>
                <a:effectLst/>
                <a:latin typeface="Andale Mono" panose="020B0509000000000004" pitchFamily="49" charset="0"/>
              </a:rPr>
              <a:t>809a5408</a:t>
            </a:r>
            <a:r>
              <a:rPr lang="en-CA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2022-07-08 </a:t>
            </a:r>
            <a:r>
              <a:rPr lang="en-CA" dirty="0">
                <a:solidFill>
                  <a:srgbClr val="2FB41D"/>
                </a:solidFill>
                <a:effectLst/>
                <a:latin typeface="Andale Mono" panose="020B0509000000000004" pitchFamily="49" charset="0"/>
              </a:rPr>
              <a:t>Merge pull request #631..</a:t>
            </a:r>
            <a:r>
              <a:rPr lang="en-CA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Implementation of enhanced example index. Generated document does not take advantage of these new features in the index, though the LaTeX source is clearer. </a:t>
            </a:r>
          </a:p>
          <a:p>
            <a:r>
              <a:rPr lang="en-CA" dirty="0">
                <a:solidFill>
                  <a:srgbClr val="B42419"/>
                </a:solidFill>
                <a:effectLst/>
                <a:latin typeface="Andale Mono" panose="020B0509000000000004" pitchFamily="49" charset="0"/>
              </a:rPr>
              <a:t>d5b6e6a7</a:t>
            </a:r>
            <a:r>
              <a:rPr lang="en-CA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2022-06-19 </a:t>
            </a:r>
            <a:r>
              <a:rPr lang="en-CA" dirty="0">
                <a:solidFill>
                  <a:srgbClr val="2FB41D"/>
                </a:solidFill>
                <a:effectLst/>
                <a:latin typeface="Andale Mono" panose="020B0509000000000004" pitchFamily="49" charset="0"/>
              </a:rPr>
              <a:t>Merge pull request #656..</a:t>
            </a:r>
            <a:r>
              <a:rPr lang="en-CA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This has been waiting for reviews for months. I am assuming that no issues noted means this is ok. As this is solely formatting changes, these should not cause problems. Any issues can be addressed with a subsequent PR.</a:t>
            </a:r>
          </a:p>
          <a:p>
            <a:r>
              <a:rPr lang="en-CA" dirty="0">
                <a:solidFill>
                  <a:srgbClr val="B42419"/>
                </a:solidFill>
                <a:effectLst/>
                <a:latin typeface="Andale Mono" panose="020B0509000000000004" pitchFamily="49" charset="0"/>
              </a:rPr>
              <a:t>d65cb44a</a:t>
            </a:r>
            <a:r>
              <a:rPr lang="en-CA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2022-02-13 </a:t>
            </a:r>
            <a:r>
              <a:rPr lang="en-CA" dirty="0">
                <a:solidFill>
                  <a:srgbClr val="2FB41D"/>
                </a:solidFill>
                <a:effectLst/>
                <a:latin typeface="Andale Mono" panose="020B0509000000000004" pitchFamily="49" charset="0"/>
              </a:rPr>
              <a:t>Merge pull request #642..</a:t>
            </a:r>
            <a:r>
              <a:rPr lang="en-CA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After review by all chapters, merging the new format changes.</a:t>
            </a:r>
          </a:p>
          <a:p>
            <a:r>
              <a:rPr lang="en-CA" dirty="0">
                <a:solidFill>
                  <a:srgbClr val="B42419"/>
                </a:solidFill>
                <a:effectLst/>
                <a:highlight>
                  <a:srgbClr val="FFFF00"/>
                </a:highlight>
                <a:latin typeface="Andale Mono" panose="020B0509000000000004" pitchFamily="49" charset="0"/>
              </a:rPr>
              <a:t>c10b9bb4</a:t>
            </a:r>
            <a:r>
              <a:rPr lang="en-CA" dirty="0">
                <a:solidFill>
                  <a:srgbClr val="2FFF12"/>
                </a:solidFill>
                <a:effectLst/>
                <a:highlight>
                  <a:srgbClr val="FFFF00"/>
                </a:highlight>
                <a:latin typeface="Andale Mono" panose="020B0509000000000004" pitchFamily="49" charset="0"/>
              </a:rPr>
              <a:t> 2021-09-14 </a:t>
            </a:r>
            <a:r>
              <a:rPr lang="en-CA" dirty="0">
                <a:solidFill>
                  <a:srgbClr val="2FB41D"/>
                </a:solidFill>
                <a:effectLst/>
                <a:highlight>
                  <a:srgbClr val="FFFF00"/>
                </a:highlight>
                <a:latin typeface="Andale Mono" panose="020B0509000000000004" pitchFamily="49" charset="0"/>
              </a:rPr>
              <a:t>Merge pull request #607..</a:t>
            </a:r>
            <a:r>
              <a:rPr lang="en-CA" dirty="0">
                <a:solidFill>
                  <a:srgbClr val="2FFF12"/>
                </a:solidFill>
                <a:effectLst/>
                <a:highlight>
                  <a:srgbClr val="FFFF00"/>
                </a:highlight>
                <a:latin typeface="Andale Mono" panose="020B0509000000000004" pitchFamily="49" charset="0"/>
              </a:rPr>
              <a:t> Fix for Issue 509 : Wrong examples in Partitioned Comms Chapter</a:t>
            </a:r>
          </a:p>
          <a:p>
            <a:endParaRPr lang="en-CA" sz="900" dirty="0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13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C6BD-6532-546C-9935-208922E1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Git Diff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73B8-3533-6953-6D19-195CD735C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changes to formatting and examples</a:t>
            </a:r>
          </a:p>
          <a:p>
            <a:endParaRPr lang="en-US" dirty="0"/>
          </a:p>
          <a:p>
            <a:r>
              <a:rPr lang="en-US" dirty="0"/>
              <a:t>Remember that bigger changes got shifted to GPU bindings side document (planned)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https://github.com/mpi-forum/mpi-standard/compare/mpi-4.0...mpi-4.x?diff=unified#diff-9256f3c222a064abe361aba5ff10c049b586a1d7c27ec948f5633e620150e6c3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0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DDED-2E38-818C-71E6-E0E9925E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be 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B01A7-5CFF-66BA-70D5-09AFFA71F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62094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306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Andale Mono</vt:lpstr>
      <vt:lpstr>Arial</vt:lpstr>
      <vt:lpstr>Calibri</vt:lpstr>
      <vt:lpstr>Calibri Light</vt:lpstr>
      <vt:lpstr>Office Theme</vt:lpstr>
      <vt:lpstr>Partitioned Communication Chapter Changes</vt:lpstr>
      <vt:lpstr>PowerPoint Presentation</vt:lpstr>
      <vt:lpstr>Review of Git Diff</vt:lpstr>
      <vt:lpstr>Changes to be ready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Partitioned Communication Chapter Changes</dc:title>
  <dc:creator>Ryan Eric Grant</dc:creator>
  <cp:lastModifiedBy>Ryan Eric Grant</cp:lastModifiedBy>
  <cp:revision>1</cp:revision>
  <dcterms:created xsi:type="dcterms:W3CDTF">2023-09-12T15:24:19Z</dcterms:created>
  <dcterms:modified xsi:type="dcterms:W3CDTF">2023-09-12T15:40:23Z</dcterms:modified>
</cp:coreProperties>
</file>