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763"/>
  </p:normalViewPr>
  <p:slideViewPr>
    <p:cSldViewPr snapToGrid="0" snapToObjects="1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3A69-58AE-4041-9C41-242AD11FCB2A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FTWG Plenary</a:t>
            </a:r>
          </a:p>
          <a:p>
            <a:r>
              <a:rPr lang="en-US" dirty="0" smtClean="0"/>
              <a:t>December 2015 MPI Forum</a:t>
            </a:r>
          </a:p>
          <a:p>
            <a:r>
              <a:rPr lang="en-US" dirty="0" smtClean="0"/>
              <a:t>San Jose,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are </a:t>
            </a:r>
            <a:r>
              <a:rPr lang="en-US" dirty="0" smtClean="0"/>
              <a:t>not internally unrecoverable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MPI_ERR_IS_CATASTROPHIC(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errorcode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*catastrophic);</a:t>
            </a:r>
          </a:p>
          <a:p>
            <a:endParaRPr lang="en-US" dirty="0" smtClean="0"/>
          </a:p>
          <a:p>
            <a:r>
              <a:rPr lang="en-US" dirty="0" smtClean="0"/>
              <a:t>The implementation returns MPI_CATASTROPHIC if the library is undefined. MPI_NONCATASTROPHIC otherwise.</a:t>
            </a:r>
          </a:p>
          <a:p>
            <a:r>
              <a:rPr lang="en-US" dirty="0" smtClean="0"/>
              <a:t>Tweak the wording about MPI being undefined after errors to say that it’s only undefined after catastrophic errors.</a:t>
            </a:r>
          </a:p>
          <a:p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126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Menlo</vt:lpstr>
      <vt:lpstr>Arial</vt:lpstr>
      <vt:lpstr>Office Theme</vt:lpstr>
      <vt:lpstr>(Non)Catastrophic Errors</vt:lpstr>
      <vt:lpstr>Not All Errors Are Fatal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Microsoft Office User</dc:creator>
  <cp:lastModifiedBy>Microsoft Office User</cp:lastModifiedBy>
  <cp:revision>3</cp:revision>
  <dcterms:created xsi:type="dcterms:W3CDTF">2015-12-09T04:53:21Z</dcterms:created>
  <dcterms:modified xsi:type="dcterms:W3CDTF">2015-12-10T00:25:42Z</dcterms:modified>
</cp:coreProperties>
</file>