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343FED-42BF-684F-A6E6-B771E2FE8574}" type="datetimeFigureOut">
              <a:rPr lang="en-US" smtClean="0"/>
              <a:t>6/15/10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74BDE9-7F65-AE4A-8805-8DEA636B1D0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pi-forum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MPI-3 Tools Working Group</a:t>
            </a:r>
            <a:br>
              <a:rPr lang="en-US" dirty="0" smtClean="0"/>
            </a:br>
            <a:r>
              <a:rPr lang="en-US" dirty="0" smtClean="0"/>
              <a:t>Publishing MPIR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15,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Attach tools (usually debuggers, so far) to MPI jobs</a:t>
            </a:r>
          </a:p>
          <a:p>
            <a:pPr lvl="1"/>
            <a:r>
              <a:rPr lang="en-US" dirty="0" smtClean="0"/>
              <a:t>During job launch</a:t>
            </a:r>
          </a:p>
          <a:p>
            <a:pPr lvl="1"/>
            <a:r>
              <a:rPr lang="en-US" dirty="0" smtClean="0"/>
              <a:t>After job launch</a:t>
            </a:r>
          </a:p>
          <a:p>
            <a:r>
              <a:rPr lang="en-US" dirty="0" smtClean="0"/>
              <a:t>Widely implemented in many MPI implementations</a:t>
            </a:r>
          </a:p>
          <a:p>
            <a:pPr lvl="1"/>
            <a:r>
              <a:rPr lang="en-US" dirty="0" smtClean="0"/>
              <a:t>(Mostly) Based on header file in MPICH(2)</a:t>
            </a:r>
          </a:p>
          <a:p>
            <a:pPr lvl="1"/>
            <a:r>
              <a:rPr lang="en-US" dirty="0" smtClean="0"/>
              <a:t>…in slightly different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Tools WG goal is to </a:t>
            </a:r>
            <a:r>
              <a:rPr lang="en-US" u="sng" dirty="0" smtClean="0"/>
              <a:t>really</a:t>
            </a:r>
            <a:r>
              <a:rPr lang="en-US" dirty="0" smtClean="0"/>
              <a:t> standardize MPIR</a:t>
            </a:r>
          </a:p>
          <a:p>
            <a:pPr lvl="1"/>
            <a:r>
              <a:rPr lang="en-US" dirty="0" smtClean="0"/>
              <a:t>Standardize MPIR </a:t>
            </a:r>
            <a:r>
              <a:rPr lang="en-US" i="1" dirty="0" smtClean="0"/>
              <a:t>as it is today</a:t>
            </a:r>
          </a:p>
          <a:p>
            <a:pPr lvl="1"/>
            <a:r>
              <a:rPr lang="en-US" dirty="0" smtClean="0"/>
              <a:t>Not improve it</a:t>
            </a:r>
          </a:p>
          <a:p>
            <a:pPr lvl="1"/>
            <a:r>
              <a:rPr lang="en-US" dirty="0" smtClean="0"/>
              <a:t>Improving MPIR will be another effort</a:t>
            </a:r>
          </a:p>
          <a:p>
            <a:pPr lvl="1"/>
            <a:r>
              <a:rPr lang="en-US" dirty="0" smtClean="0"/>
              <a:t>…even though there are many things that can be improved</a:t>
            </a:r>
          </a:p>
          <a:p>
            <a:r>
              <a:rPr lang="en-US" dirty="0" smtClean="0"/>
              <a:t>Publish an MPIR specification document</a:t>
            </a:r>
          </a:p>
          <a:p>
            <a:pPr lvl="1"/>
            <a:r>
              <a:rPr lang="en-US" dirty="0" smtClean="0"/>
              <a:t>Recognize widely-used ad-hoc standard; help ease confusion</a:t>
            </a:r>
          </a:p>
          <a:p>
            <a:pPr lvl="1"/>
            <a:r>
              <a:rPr lang="en-US" dirty="0" smtClean="0"/>
              <a:t>Publish it through the MPI Forum</a:t>
            </a:r>
          </a:p>
          <a:p>
            <a:pPr lvl="1"/>
            <a:r>
              <a:rPr lang="en-US" dirty="0" smtClean="0"/>
              <a:t>A separate document from MPI-3</a:t>
            </a:r>
          </a:p>
          <a:p>
            <a:r>
              <a:rPr lang="en-US" dirty="0" smtClean="0"/>
              <a:t>HOW DO WE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the Current MPIR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the MPI Journal of Development (JOD)</a:t>
            </a:r>
          </a:p>
          <a:p>
            <a:r>
              <a:rPr lang="en-US" dirty="0" smtClean="0"/>
              <a:t>Tools WG has a content-complete draft</a:t>
            </a:r>
          </a:p>
          <a:p>
            <a:pPr lvl="1"/>
            <a:r>
              <a:rPr lang="en-US" dirty="0" smtClean="0"/>
              <a:t>Not yet formatted in MPI Forum </a:t>
            </a:r>
            <a:r>
              <a:rPr lang="en-US" dirty="0" err="1" smtClean="0"/>
              <a:t>LaTeX</a:t>
            </a:r>
            <a:endParaRPr lang="en-US" dirty="0" smtClean="0"/>
          </a:p>
          <a:p>
            <a:pPr lvl="1"/>
            <a:r>
              <a:rPr lang="en-US" dirty="0" smtClean="0"/>
              <a:t>Sent as PDF to the MPI-3 tools mailing list 14 Jun 2010</a:t>
            </a:r>
          </a:p>
          <a:p>
            <a:endParaRPr lang="en-US" dirty="0" smtClean="0"/>
          </a:p>
          <a:p>
            <a:r>
              <a:rPr lang="en-US" dirty="0" smtClean="0"/>
              <a:t>What is the process to publish through the Forum?</a:t>
            </a:r>
          </a:p>
          <a:p>
            <a:pPr lvl="1"/>
            <a:r>
              <a:rPr lang="en-US" dirty="0" smtClean="0"/>
              <a:t>Formal reading + two votes, then post on </a:t>
            </a:r>
            <a:r>
              <a:rPr lang="en-US" dirty="0" smtClean="0">
                <a:hlinkClick r:id="rId2"/>
              </a:rPr>
              <a:t>www.mpi-forum.org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368</TotalTime>
  <Words>196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MPI-3 Tools Working Group Publishing MPIR Interface</vt:lpstr>
      <vt:lpstr>MPIR Interface</vt:lpstr>
      <vt:lpstr>MPIR Interface</vt:lpstr>
      <vt:lpstr>Publishing the Current MPIR Interface</vt:lpstr>
    </vt:vector>
  </TitlesOfParts>
  <Company>Cisco Systems,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MPI-3 Tools Working Group Summary</dc:title>
  <dc:creator>Jeff Squyres</dc:creator>
  <cp:lastModifiedBy>Jeff Squyres</cp:lastModifiedBy>
  <cp:revision>4</cp:revision>
  <dcterms:created xsi:type="dcterms:W3CDTF">2010-06-15T14:22:19Z</dcterms:created>
  <dcterms:modified xsi:type="dcterms:W3CDTF">2010-06-15T20:31:15Z</dcterms:modified>
</cp:coreProperties>
</file>