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57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D1387-F8BB-4062-802F-8F7864B08506}" type="datetimeFigureOut">
              <a:rPr lang="en-US" smtClean="0"/>
              <a:pPr/>
              <a:t>7/19/2011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9338A-4443-41C8-BBF6-55762D949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BE2B-EFC1-4F93-9A38-F858679FCAC0}" type="datetime1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EB4-601B-42A8-98C8-B57B9E2CB2D2}" type="datetime1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DD3E-8A5E-4C13-860F-4A634691DC6C}" type="datetime1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B858-809F-4E6E-B737-A1A864B9B9E2}" type="datetime1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B4D5-AFA5-4853-8ED2-FC00F5FA9232}" type="datetime1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B822-D90C-4C05-A068-9649995B8AE5}" type="datetime1">
              <a:rPr lang="en-US" smtClean="0"/>
              <a:pPr/>
              <a:t>7/19/2011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0F1-E3F8-4C8F-A7F9-13E96AFFFD07}" type="datetime1">
              <a:rPr lang="en-US" smtClean="0"/>
              <a:pPr/>
              <a:t>7/19/2011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A9DC-FD56-49A1-AFC9-81EF0F916EDF}" type="datetime1">
              <a:rPr lang="en-US" smtClean="0"/>
              <a:pPr/>
              <a:t>7/19/2011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BBDA-151B-4413-BE69-CF06F5EBAAA7}" type="datetime1">
              <a:rPr lang="en-US" smtClean="0"/>
              <a:pPr/>
              <a:t>7/19/2011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956-8696-4963-BBA4-8D30C803E089}" type="datetime1">
              <a:rPr lang="en-US" smtClean="0"/>
              <a:pPr/>
              <a:t>7/19/2011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EC70-A29F-4E78-9066-CEE664D14AB4}" type="datetime1">
              <a:rPr lang="en-US" smtClean="0"/>
              <a:pPr/>
              <a:t>7/19/2011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AF2BF-A0A5-4C69-AE94-201E4D4D990C}" type="datetime1">
              <a:rPr lang="en-US" smtClean="0"/>
              <a:pPr/>
              <a:t>7/19/2011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MPI-3 Hybrid Working Group Status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MPI interoperability with Shared Memory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Motivation: sharing data between processes on a node without using threads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Sandia applications motivation: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Dump data into a “common” memory region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Synchronize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All processes just use this memory region in read-only mode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And they want this in a portable manner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MPI interoperability with Shared </a:t>
            </a:r>
            <a:r>
              <a:rPr lang="en-US" sz="2800" dirty="0" smtClean="0"/>
              <a:t>Memory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The original </a:t>
            </a:r>
            <a:r>
              <a:rPr lang="en-US" sz="2800" dirty="0" smtClean="0"/>
              <a:t>proposal was </a:t>
            </a:r>
            <a:r>
              <a:rPr lang="en-US" sz="2800" dirty="0" smtClean="0"/>
              <a:t>to provide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New r</a:t>
            </a:r>
            <a:r>
              <a:rPr lang="en-US" sz="2400" dirty="0" smtClean="0"/>
              <a:t>outines </a:t>
            </a:r>
            <a:r>
              <a:rPr lang="en-US" sz="2400" dirty="0" smtClean="0"/>
              <a:t>to allocate/</a:t>
            </a:r>
            <a:r>
              <a:rPr lang="en-US" sz="2400" dirty="0" err="1" smtClean="0"/>
              <a:t>deallocate</a:t>
            </a:r>
            <a:r>
              <a:rPr lang="en-US" sz="2400" dirty="0" smtClean="0"/>
              <a:t> shared memory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R</a:t>
            </a:r>
            <a:r>
              <a:rPr lang="en-US" sz="2400" dirty="0" smtClean="0"/>
              <a:t>outines to synchronize operations, but not to operate on memory (similar to </a:t>
            </a:r>
            <a:r>
              <a:rPr lang="en-US" sz="2400" dirty="0" err="1" smtClean="0"/>
              <a:t>MPI_Win_sync</a:t>
            </a:r>
            <a:r>
              <a:rPr lang="en-US" sz="2400" dirty="0" smtClean="0"/>
              <a:t>)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Operations on shared memory are done using load/store </a:t>
            </a:r>
            <a:r>
              <a:rPr lang="en-US" sz="1800" dirty="0" smtClean="0"/>
              <a:t>operations</a:t>
            </a:r>
            <a:endParaRPr lang="en-US" sz="1800" dirty="0" smtClean="0"/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Synchronization would be done with something similar to </a:t>
            </a:r>
            <a:r>
              <a:rPr lang="en-US" sz="1800" dirty="0" err="1" smtClean="0"/>
              <a:t>MPI_Win_sync</a:t>
            </a:r>
            <a:endParaRPr lang="en-US" sz="1800" dirty="0" smtClean="0"/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There was a suggestion to provide operations to operate on the data as well, but there was no consensus on that in the working group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 routine to create a communicator on which shared memory can be </a:t>
            </a:r>
            <a:r>
              <a:rPr lang="en-US" sz="2400" dirty="0" smtClean="0"/>
              <a:t>created</a:t>
            </a:r>
          </a:p>
          <a:p>
            <a:pPr lvl="2">
              <a:lnSpc>
                <a:spcPct val="110000"/>
              </a:lnSpc>
            </a:pPr>
            <a:r>
              <a:rPr lang="en-US" sz="1800" dirty="0" err="1" smtClean="0"/>
              <a:t>MPI_Comm_splitx</a:t>
            </a:r>
            <a:r>
              <a:rPr lang="en-US" sz="1800" dirty="0" smtClean="0"/>
              <a:t>(</a:t>
            </a:r>
            <a:r>
              <a:rPr lang="en-US" sz="1800" dirty="0" err="1" smtClean="0"/>
              <a:t>old_comm</a:t>
            </a:r>
            <a:r>
              <a:rPr lang="en-US" sz="1800" dirty="0" smtClean="0"/>
              <a:t>, type, key, info, &amp;</a:t>
            </a:r>
            <a:r>
              <a:rPr lang="en-US" sz="1800" dirty="0" err="1" smtClean="0"/>
              <a:t>new_comm</a:t>
            </a:r>
            <a:r>
              <a:rPr lang="en-US" sz="1800" dirty="0" smtClean="0"/>
              <a:t>);</a:t>
            </a:r>
          </a:p>
          <a:p>
            <a:pPr lvl="3">
              <a:lnSpc>
                <a:spcPct val="110000"/>
              </a:lnSpc>
            </a:pPr>
            <a:r>
              <a:rPr lang="en-US" sz="1400" dirty="0" smtClean="0"/>
              <a:t>One  different argument compared to </a:t>
            </a:r>
            <a:r>
              <a:rPr lang="en-US" sz="1400" dirty="0" err="1" smtClean="0"/>
              <a:t>MPI_Comm_split</a:t>
            </a:r>
            <a:r>
              <a:rPr lang="en-US" sz="1400" dirty="0" smtClean="0"/>
              <a:t>: “type” to specify a feature requirement for the type of communicators we want</a:t>
            </a:r>
          </a:p>
          <a:p>
            <a:pPr lvl="2">
              <a:lnSpc>
                <a:spcPct val="110000"/>
              </a:lnSpc>
            </a:pPr>
            <a:r>
              <a:rPr lang="en-US" sz="1800" dirty="0" smtClean="0"/>
              <a:t>New predefined “type” called MPI_COMM_TYPE_SHM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Concerns with the Original Proposal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It wa</a:t>
            </a:r>
            <a:r>
              <a:rPr lang="en-US" sz="2400" dirty="0" smtClean="0"/>
              <a:t>s replicating many of the routines that MPI RMA already provided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It was not providing routines to manipulate memory (unlike MPI RMA)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This was assuming compilers </a:t>
            </a:r>
            <a:r>
              <a:rPr lang="en-US" sz="2400" dirty="0" smtClean="0"/>
              <a:t>capabilities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      Process 0                                Process 1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      store(X)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      </a:t>
            </a:r>
            <a:r>
              <a:rPr lang="en-US" sz="1400" dirty="0" err="1" smtClean="0"/>
              <a:t>MPI_Shm_sync</a:t>
            </a:r>
            <a:r>
              <a:rPr lang="en-US" sz="1400" dirty="0" smtClean="0"/>
              <a:t>()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      </a:t>
            </a:r>
            <a:r>
              <a:rPr lang="en-US" sz="1400" dirty="0" err="1" smtClean="0"/>
              <a:t>MPI_Barrier</a:t>
            </a:r>
            <a:r>
              <a:rPr lang="en-US" sz="1400" dirty="0" smtClean="0"/>
              <a:t>() ----------------- </a:t>
            </a:r>
            <a:r>
              <a:rPr lang="en-US" sz="1400" dirty="0" err="1" smtClean="0"/>
              <a:t>MPI_Barrier</a:t>
            </a:r>
            <a:r>
              <a:rPr lang="en-US" sz="1400" dirty="0" smtClean="0"/>
              <a:t>()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                                                        </a:t>
            </a:r>
            <a:r>
              <a:rPr lang="en-US" sz="1400" dirty="0" err="1" smtClean="0"/>
              <a:t>MPI_Shm_sync</a:t>
            </a:r>
            <a:r>
              <a:rPr lang="en-US" sz="1400" dirty="0" smtClean="0"/>
              <a:t>()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                                                        load(X</a:t>
            </a:r>
            <a:r>
              <a:rPr lang="en-US" sz="14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This was discussed in the working group, and Marc pointed out that while this is true, this has always been a concern for MPI (including MPI-1 and MPI-2)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/>
              <a:t>MPI-1 points out register optimization pit-falls with Fortran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/>
              <a:t>MPI-2 passive target RMA assumes that two processes can concurrently write to a process memory and some form of synchronization (e.g., memory barrier + send/</a:t>
            </a:r>
            <a:r>
              <a:rPr lang="en-US" sz="1600" dirty="0" err="1" smtClean="0"/>
              <a:t>recv</a:t>
            </a:r>
            <a:r>
              <a:rPr lang="en-US" sz="1600" dirty="0" smtClean="0"/>
              <a:t>) is sufficient to ensure ordering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version of the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New variant of the proposal put together by </a:t>
            </a:r>
            <a:r>
              <a:rPr lang="en-US" sz="2800" dirty="0" err="1" smtClean="0"/>
              <a:t>Torsten</a:t>
            </a:r>
            <a:r>
              <a:rPr lang="en-US" sz="2800" dirty="0" smtClean="0"/>
              <a:t> and Jim </a:t>
            </a:r>
            <a:r>
              <a:rPr lang="en-US" sz="2800" dirty="0" err="1" smtClean="0"/>
              <a:t>Dinan</a:t>
            </a:r>
            <a:endParaRPr lang="en-US" sz="2800" dirty="0" smtClean="0"/>
          </a:p>
          <a:p>
            <a:pPr lvl="1"/>
            <a:r>
              <a:rPr lang="en-US" sz="2400" dirty="0" smtClean="0"/>
              <a:t>Integrated into MPI RMA as a new shared memory window</a:t>
            </a:r>
          </a:p>
          <a:p>
            <a:pPr lvl="1"/>
            <a:r>
              <a:rPr lang="en-US" sz="2400" dirty="0" smtClean="0"/>
              <a:t>Addresses the concerns of the Forum</a:t>
            </a:r>
          </a:p>
          <a:p>
            <a:pPr lvl="2"/>
            <a:r>
              <a:rPr lang="en-US" sz="2000" dirty="0" smtClean="0"/>
              <a:t>Does not replicated routines provided by MPI RMA</a:t>
            </a:r>
          </a:p>
          <a:p>
            <a:pPr lvl="2"/>
            <a:r>
              <a:rPr lang="en-US" sz="2000" dirty="0" smtClean="0"/>
              <a:t>Reuses MPI RMA routines to manipulate data</a:t>
            </a:r>
          </a:p>
          <a:p>
            <a:pPr lvl="2"/>
            <a:r>
              <a:rPr lang="en-US" sz="2000" dirty="0" smtClean="0"/>
              <a:t>Makes no additional assumptions on compiler characteristics than what MPI RMA does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375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MPI-3 Hybrid Working Group Status</vt:lpstr>
      <vt:lpstr>MPI interoperability with Shared Memory</vt:lpstr>
      <vt:lpstr>MPI interoperability with Shared Memory</vt:lpstr>
      <vt:lpstr>Concerns with the Original Proposal</vt:lpstr>
      <vt:lpstr>Current version of the proposal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MPI-3 Hybrid Working Group Status</dc:title>
  <dc:creator>Pavan Balaji</dc:creator>
  <cp:lastModifiedBy>Pavan Balaji</cp:lastModifiedBy>
  <cp:revision>387</cp:revision>
  <dcterms:created xsi:type="dcterms:W3CDTF">2011-05-10T20:38:10Z</dcterms:created>
  <dcterms:modified xsi:type="dcterms:W3CDTF">2011-07-19T13:50:42Z</dcterms:modified>
</cp:coreProperties>
</file>