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5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672" y="-112"/>
      </p:cViewPr>
      <p:guideLst>
        <p:guide orient="horz" pos="25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2DD-9C5C-794F-A336-E9CDF29567AA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57A6-8865-0D42-A6B9-68B6420C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Formal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1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agreed in </a:t>
            </a:r>
            <a:r>
              <a:rPr lang="en-US" dirty="0" err="1" smtClean="0"/>
              <a:t>Santorini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80"/>
          </a:xfrm>
        </p:spPr>
        <p:txBody>
          <a:bodyPr>
            <a:normAutofit/>
          </a:bodyPr>
          <a:lstStyle/>
          <a:p>
            <a:r>
              <a:rPr lang="en-US" dirty="0" smtClean="0"/>
              <a:t>First reading was completed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pdf</a:t>
            </a:r>
            <a:r>
              <a:rPr lang="en-US" dirty="0" smtClean="0"/>
              <a:t> from Sep. 8, 2012</a:t>
            </a:r>
          </a:p>
          <a:p>
            <a:pPr lvl="1"/>
            <a:r>
              <a:rPr lang="en-US" dirty="0" smtClean="0"/>
              <a:t>Got some comments in the meeting</a:t>
            </a:r>
          </a:p>
          <a:p>
            <a:pPr lvl="2"/>
            <a:r>
              <a:rPr lang="en-US" dirty="0" smtClean="0"/>
              <a:t>Summarized on the slides within the </a:t>
            </a:r>
            <a:r>
              <a:rPr lang="en-US" dirty="0" err="1" smtClean="0"/>
              <a:t>Santorini</a:t>
            </a:r>
            <a:r>
              <a:rPr lang="en-US" dirty="0" smtClean="0"/>
              <a:t> meeting</a:t>
            </a:r>
          </a:p>
          <a:p>
            <a:pPr lvl="1"/>
            <a:r>
              <a:rPr lang="en-US" dirty="0" smtClean="0"/>
              <a:t>Got some comments after the meeting</a:t>
            </a:r>
          </a:p>
          <a:p>
            <a:pPr lvl="2"/>
            <a:r>
              <a:rPr lang="en-US" dirty="0" smtClean="0"/>
              <a:t>Summarized in a .txt file showing only these changes</a:t>
            </a:r>
          </a:p>
          <a:p>
            <a:pPr lvl="2"/>
            <a:r>
              <a:rPr lang="en-US" dirty="0" smtClean="0"/>
              <a:t>Sent out two weeks ago for reviewing</a:t>
            </a:r>
          </a:p>
          <a:p>
            <a:pPr lvl="2"/>
            <a:r>
              <a:rPr lang="en-US" dirty="0" smtClean="0"/>
              <a:t>Latest version from today include all reviews</a:t>
            </a:r>
          </a:p>
        </p:txBody>
      </p:sp>
    </p:spTree>
    <p:extLst>
      <p:ext uri="{BB962C8B-B14F-4D97-AF65-F5344CB8AC3E}">
        <p14:creationId xmlns:p14="http://schemas.microsoft.com/office/powerpoint/2010/main" val="57358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propose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these changes have been itemized</a:t>
            </a:r>
          </a:p>
          <a:p>
            <a:pPr lvl="1"/>
            <a:r>
              <a:rPr lang="en-US" dirty="0" smtClean="0"/>
              <a:t>There is no new complete PDF yet (!)</a:t>
            </a:r>
          </a:p>
          <a:p>
            <a:r>
              <a:rPr lang="en-US" dirty="0" smtClean="0"/>
              <a:t>Nonetheless:</a:t>
            </a:r>
          </a:p>
          <a:p>
            <a:pPr lvl="1"/>
            <a:r>
              <a:rPr lang="en-US" dirty="0" smtClean="0"/>
              <a:t>Formally read the post-</a:t>
            </a:r>
            <a:r>
              <a:rPr lang="en-US" dirty="0" err="1" smtClean="0"/>
              <a:t>Santorini</a:t>
            </a:r>
            <a:r>
              <a:rPr lang="en-US" dirty="0" smtClean="0"/>
              <a:t> changes, and let the rest stand</a:t>
            </a:r>
          </a:p>
          <a:p>
            <a:pPr lvl="1"/>
            <a:r>
              <a:rPr lang="en-US" dirty="0" smtClean="0"/>
              <a:t>Without re-reading all the rest of the Fortran stuff</a:t>
            </a:r>
          </a:p>
          <a:p>
            <a:pPr lvl="1"/>
            <a:r>
              <a:rPr lang="en-US" dirty="0" smtClean="0"/>
              <a:t>Have a new PDF by the end of the year</a:t>
            </a:r>
          </a:p>
          <a:p>
            <a:pPr lvl="1"/>
            <a:r>
              <a:rPr lang="en-US" dirty="0" smtClean="0"/>
              <a:t>Verify that all the post-</a:t>
            </a:r>
            <a:r>
              <a:rPr lang="en-US" dirty="0" err="1" smtClean="0"/>
              <a:t>Santorini</a:t>
            </a:r>
            <a:r>
              <a:rPr lang="en-US" dirty="0" smtClean="0"/>
              <a:t> changes were merged properly</a:t>
            </a:r>
          </a:p>
          <a:p>
            <a:r>
              <a:rPr lang="en-US" dirty="0" smtClean="0"/>
              <a:t>First vote in January</a:t>
            </a:r>
          </a:p>
        </p:txBody>
      </p:sp>
    </p:spTree>
    <p:extLst>
      <p:ext uri="{BB962C8B-B14F-4D97-AF65-F5344CB8AC3E}">
        <p14:creationId xmlns:p14="http://schemas.microsoft.com/office/powerpoint/2010/main" val="258593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137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Fortran Formal Reading</vt:lpstr>
      <vt:lpstr>What was agreed in Santorini</vt:lpstr>
      <vt:lpstr>We propose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Formal Reading</dc:title>
  <dc:creator>Jeff Squyres</dc:creator>
  <cp:lastModifiedBy>Jeff Squyres</cp:lastModifiedBy>
  <cp:revision>7</cp:revision>
  <dcterms:created xsi:type="dcterms:W3CDTF">2011-10-25T17:27:57Z</dcterms:created>
  <dcterms:modified xsi:type="dcterms:W3CDTF">2011-10-26T00:00:09Z</dcterms:modified>
</cp:coreProperties>
</file>