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3" r:id="rId5"/>
    <p:sldId id="264" r:id="rId6"/>
    <p:sldId id="265" r:id="rId7"/>
    <p:sldId id="266" r:id="rId8"/>
    <p:sldId id="267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63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1CF56-EEAF-4019-B274-BDB7E651DE65}" type="datetimeFigureOut">
              <a:rPr lang="en-US" smtClean="0"/>
              <a:pPr/>
              <a:t>6/15/2010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0FA68-8D71-431A-BE7C-18715B5C5F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1CF56-EEAF-4019-B274-BDB7E651DE65}" type="datetimeFigureOut">
              <a:rPr lang="en-US" smtClean="0"/>
              <a:pPr/>
              <a:t>6/15/2010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0FA68-8D71-431A-BE7C-18715B5C5F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1CF56-EEAF-4019-B274-BDB7E651DE65}" type="datetimeFigureOut">
              <a:rPr lang="en-US" smtClean="0"/>
              <a:pPr/>
              <a:t>6/15/2010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0FA68-8D71-431A-BE7C-18715B5C5F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1CF56-EEAF-4019-B274-BDB7E651DE65}" type="datetimeFigureOut">
              <a:rPr lang="en-US" smtClean="0"/>
              <a:pPr/>
              <a:t>6/15/2010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0FA68-8D71-431A-BE7C-18715B5C5F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1CF56-EEAF-4019-B274-BDB7E651DE65}" type="datetimeFigureOut">
              <a:rPr lang="en-US" smtClean="0"/>
              <a:pPr/>
              <a:t>6/15/2010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0FA68-8D71-431A-BE7C-18715B5C5F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1CF56-EEAF-4019-B274-BDB7E651DE65}" type="datetimeFigureOut">
              <a:rPr lang="en-US" smtClean="0"/>
              <a:pPr/>
              <a:t>6/15/2010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0FA68-8D71-431A-BE7C-18715B5C5F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1CF56-EEAF-4019-B274-BDB7E651DE65}" type="datetimeFigureOut">
              <a:rPr lang="en-US" smtClean="0"/>
              <a:pPr/>
              <a:t>6/15/2010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0FA68-8D71-431A-BE7C-18715B5C5F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1CF56-EEAF-4019-B274-BDB7E651DE65}" type="datetimeFigureOut">
              <a:rPr lang="en-US" smtClean="0"/>
              <a:pPr/>
              <a:t>6/15/2010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0FA68-8D71-431A-BE7C-18715B5C5F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1CF56-EEAF-4019-B274-BDB7E651DE65}" type="datetimeFigureOut">
              <a:rPr lang="en-US" smtClean="0"/>
              <a:pPr/>
              <a:t>6/15/2010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0FA68-8D71-431A-BE7C-18715B5C5F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1CF56-EEAF-4019-B274-BDB7E651DE65}" type="datetimeFigureOut">
              <a:rPr lang="en-US" smtClean="0"/>
              <a:pPr/>
              <a:t>6/15/2010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0FA68-8D71-431A-BE7C-18715B5C5F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1CF56-EEAF-4019-B274-BDB7E651DE65}" type="datetimeFigureOut">
              <a:rPr lang="en-US" smtClean="0"/>
              <a:pPr/>
              <a:t>6/15/2010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0FA68-8D71-431A-BE7C-18715B5C5F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1CF56-EEAF-4019-B274-BDB7E651DE65}" type="datetimeFigureOut">
              <a:rPr lang="en-US" smtClean="0"/>
              <a:pPr/>
              <a:t>6/15/2010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A0FA68-8D71-431A-BE7C-18715B5C5F3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Large Counts in MPI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Brief History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it all started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HP-MPI users request 64-bit counts (</a:t>
            </a:r>
            <a:r>
              <a:rPr lang="en-US" dirty="0" err="1" smtClean="0"/>
              <a:t>nat’l</a:t>
            </a:r>
            <a:r>
              <a:rPr lang="en-US" dirty="0" smtClean="0"/>
              <a:t> labs)</a:t>
            </a:r>
          </a:p>
          <a:p>
            <a:r>
              <a:rPr lang="en-US" dirty="0" smtClean="0"/>
              <a:t>HP takes issue up in Forum, Ticket #14, September 2008</a:t>
            </a:r>
          </a:p>
          <a:p>
            <a:r>
              <a:rPr lang="en-US" dirty="0" smtClean="0"/>
              <a:t>Proposes new extended functions for inclusion in MPI 2.2 (</a:t>
            </a:r>
            <a:r>
              <a:rPr lang="en-US" dirty="0" err="1" smtClean="0"/>
              <a:t>MPI_SendL</a:t>
            </a:r>
            <a:r>
              <a:rPr lang="en-US" dirty="0" smtClean="0"/>
              <a:t>, etc)</a:t>
            </a:r>
          </a:p>
          <a:p>
            <a:r>
              <a:rPr lang="en-US" dirty="0" smtClean="0"/>
              <a:t>Covers pt2pt, collective, </a:t>
            </a:r>
            <a:r>
              <a:rPr lang="en-US" dirty="0" err="1" smtClean="0"/>
              <a:t>datatypes</a:t>
            </a:r>
            <a:r>
              <a:rPr lang="en-US" dirty="0" smtClean="0"/>
              <a:t>, </a:t>
            </a:r>
            <a:r>
              <a:rPr lang="en-US" dirty="0" err="1" smtClean="0"/>
              <a:t>rma</a:t>
            </a:r>
            <a:endParaRPr lang="en-US" dirty="0" smtClean="0"/>
          </a:p>
          <a:p>
            <a:r>
              <a:rPr lang="en-US" dirty="0" smtClean="0"/>
              <a:t>Uses </a:t>
            </a:r>
            <a:r>
              <a:rPr lang="en-US" dirty="0" err="1" smtClean="0"/>
              <a:t>MPI_Aint</a:t>
            </a:r>
            <a:r>
              <a:rPr lang="en-US" dirty="0" smtClean="0"/>
              <a:t> for count type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Forum Feedback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Too big a change for 2.2, delay to 3.0</a:t>
            </a:r>
          </a:p>
          <a:p>
            <a:r>
              <a:rPr lang="en-US" dirty="0" smtClean="0"/>
              <a:t>Define new </a:t>
            </a:r>
            <a:r>
              <a:rPr lang="en-US" dirty="0" err="1" smtClean="0"/>
              <a:t>MPI_Count</a:t>
            </a:r>
            <a:r>
              <a:rPr lang="en-US" dirty="0" smtClean="0"/>
              <a:t> type instead of using </a:t>
            </a:r>
            <a:r>
              <a:rPr lang="en-US" dirty="0" err="1" smtClean="0"/>
              <a:t>MPI_Aint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Leads to ticket #117, Feb 2009</a:t>
            </a:r>
          </a:p>
        </p:txBody>
      </p:sp>
      <p:pic>
        <p:nvPicPr>
          <p:cNvPr id="4" name="Picture 3" descr="j017884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95800" y="3060700"/>
            <a:ext cx="3657600" cy="24257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Ticket #117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Modifies existing APIs</a:t>
            </a:r>
          </a:p>
          <a:p>
            <a:r>
              <a:rPr lang="en-US" dirty="0" smtClean="0"/>
              <a:t>Covers pt2pt, collective, </a:t>
            </a:r>
            <a:r>
              <a:rPr lang="en-US" dirty="0" err="1" smtClean="0"/>
              <a:t>datatypes</a:t>
            </a:r>
            <a:r>
              <a:rPr lang="en-US" dirty="0" smtClean="0"/>
              <a:t>, </a:t>
            </a:r>
            <a:r>
              <a:rPr lang="en-US" dirty="0" err="1" smtClean="0"/>
              <a:t>rma</a:t>
            </a:r>
            <a:endParaRPr lang="en-US" dirty="0" smtClean="0"/>
          </a:p>
          <a:p>
            <a:r>
              <a:rPr lang="en-US" dirty="0" smtClean="0"/>
              <a:t>Uses </a:t>
            </a:r>
            <a:r>
              <a:rPr lang="en-US" dirty="0" err="1" smtClean="0"/>
              <a:t>MPI_Count</a:t>
            </a:r>
            <a:r>
              <a:rPr lang="en-US" dirty="0" smtClean="0"/>
              <a:t> for count type</a:t>
            </a:r>
          </a:p>
          <a:p>
            <a:endParaRPr lang="en-US" dirty="0"/>
          </a:p>
        </p:txBody>
      </p:sp>
      <p:pic>
        <p:nvPicPr>
          <p:cNvPr id="4" name="Picture 3" descr="j017853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73400" y="3567113"/>
            <a:ext cx="3657600" cy="24511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Forum Feedback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Lots of thrashing</a:t>
            </a:r>
          </a:p>
          <a:p>
            <a:pPr lvl="1"/>
            <a:r>
              <a:rPr lang="en-US" dirty="0" smtClean="0"/>
              <a:t>Does anyone really </a:t>
            </a:r>
            <a:r>
              <a:rPr lang="en-US" i="1" dirty="0" smtClean="0"/>
              <a:t>need</a:t>
            </a:r>
            <a:r>
              <a:rPr lang="en-US" dirty="0" smtClean="0"/>
              <a:t> </a:t>
            </a:r>
            <a:r>
              <a:rPr lang="en-US" dirty="0" err="1" smtClean="0"/>
              <a:t>MPI_Count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Does new functionality use </a:t>
            </a:r>
            <a:r>
              <a:rPr lang="en-US" dirty="0" err="1" smtClean="0"/>
              <a:t>MPI_Count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What’s the impact on Fortran?</a:t>
            </a:r>
          </a:p>
          <a:p>
            <a:pPr lvl="1"/>
            <a:r>
              <a:rPr lang="en-US" dirty="0" smtClean="0"/>
              <a:t>Is the </a:t>
            </a:r>
            <a:r>
              <a:rPr lang="en-US" dirty="0" err="1" smtClean="0"/>
              <a:t>MPI_Count</a:t>
            </a:r>
            <a:r>
              <a:rPr lang="en-US" dirty="0" smtClean="0"/>
              <a:t> version of all APIs too big of an API explosion?</a:t>
            </a:r>
          </a:p>
          <a:p>
            <a:r>
              <a:rPr lang="en-US" dirty="0" smtClean="0"/>
              <a:t>HP sells HP-MPI, ticket lays idle for a while</a:t>
            </a:r>
          </a:p>
          <a:p>
            <a:endParaRPr lang="en-US" dirty="0" smtClean="0"/>
          </a:p>
        </p:txBody>
      </p:sp>
      <p:pic>
        <p:nvPicPr>
          <p:cNvPr id="4" name="Picture 3" descr="j0186152.pict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34000" y="3048000"/>
            <a:ext cx="1143000" cy="1803400"/>
          </a:xfrm>
          <a:prstGeom prst="rect">
            <a:avLst/>
          </a:prstGeom>
        </p:spPr>
      </p:pic>
      <p:pic>
        <p:nvPicPr>
          <p:cNvPr id="5" name="Picture 4" descr="j0186152.pict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flipH="1">
            <a:off x="6781800" y="3048000"/>
            <a:ext cx="1143000" cy="1803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Ticket #220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Focus shifts from communication to MPI-IO</a:t>
            </a:r>
          </a:p>
          <a:p>
            <a:r>
              <a:rPr lang="en-US" dirty="0" smtClean="0"/>
              <a:t>Ticket #117 resurrected, changed in scope to just:</a:t>
            </a:r>
          </a:p>
          <a:p>
            <a:pPr lvl="1"/>
            <a:r>
              <a:rPr lang="en-US" dirty="0" smtClean="0"/>
              <a:t>MPI_GET_COUNT_L</a:t>
            </a:r>
          </a:p>
          <a:p>
            <a:pPr lvl="1"/>
            <a:r>
              <a:rPr lang="en-US" dirty="0" smtClean="0"/>
              <a:t>MPI_GET_ELEMENTS_L</a:t>
            </a:r>
          </a:p>
          <a:p>
            <a:pPr lvl="1"/>
            <a:r>
              <a:rPr lang="en-US" dirty="0" smtClean="0"/>
              <a:t>MPI_STATUS_SET_ELEMENTS_L</a:t>
            </a:r>
          </a:p>
          <a:p>
            <a:r>
              <a:rPr lang="en-US" dirty="0" smtClean="0"/>
              <a:t>Ticket #220 introduces _L version of MPI-IO routines.</a:t>
            </a:r>
          </a:p>
          <a:p>
            <a:r>
              <a:rPr lang="en-US" dirty="0" smtClean="0"/>
              <a:t>Back to _L suffix!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Forum Feedback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Discussion about suffixing rules</a:t>
            </a:r>
          </a:p>
          <a:p>
            <a:pPr lvl="1"/>
            <a:r>
              <a:rPr lang="en-US" dirty="0" smtClean="0"/>
              <a:t>What happens when the next suffix is introduced?</a:t>
            </a:r>
          </a:p>
          <a:p>
            <a:pPr lvl="2"/>
            <a:r>
              <a:rPr lang="en-US" dirty="0" smtClean="0"/>
              <a:t>i.e. timeout parameter</a:t>
            </a:r>
          </a:p>
          <a:p>
            <a:r>
              <a:rPr lang="en-US" dirty="0" smtClean="0"/>
              <a:t>Generally rejected by forum as being too big of a change for too little benefit</a:t>
            </a:r>
          </a:p>
          <a:p>
            <a:endParaRPr lang="en-US" dirty="0" smtClean="0"/>
          </a:p>
          <a:p>
            <a:r>
              <a:rPr lang="en-US" dirty="0" smtClean="0"/>
              <a:t>Dave Gives up.</a:t>
            </a:r>
          </a:p>
          <a:p>
            <a:pPr lvl="1">
              <a:buNone/>
            </a:pPr>
            <a:endParaRPr lang="en-US" dirty="0"/>
          </a:p>
        </p:txBody>
      </p:sp>
      <p:pic>
        <p:nvPicPr>
          <p:cNvPr id="4" name="Picture 3" descr="C:\Users\ftillier\AppData\Local\Microsoft\Windows\Temporary Internet Files\Content.IE5\3I6NXAUX\MC900078739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67200" y="4876800"/>
            <a:ext cx="646404" cy="13525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Proposal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Define </a:t>
            </a:r>
            <a:r>
              <a:rPr lang="en-US" dirty="0" err="1" smtClean="0"/>
              <a:t>MPI_Count</a:t>
            </a:r>
            <a:r>
              <a:rPr lang="en-US" dirty="0" smtClean="0"/>
              <a:t> as &gt;= </a:t>
            </a:r>
            <a:r>
              <a:rPr lang="en-US" dirty="0" err="1" smtClean="0"/>
              <a:t>int</a:t>
            </a:r>
            <a:endParaRPr lang="en-US" dirty="0" smtClean="0"/>
          </a:p>
          <a:p>
            <a:pPr lvl="1"/>
            <a:r>
              <a:rPr lang="en-US" dirty="0" smtClean="0"/>
              <a:t>Define as </a:t>
            </a:r>
            <a:r>
              <a:rPr lang="en-US" dirty="0" err="1" smtClean="0"/>
              <a:t>int</a:t>
            </a:r>
            <a:r>
              <a:rPr lang="en-US" dirty="0" smtClean="0"/>
              <a:t> for back compatibility</a:t>
            </a:r>
          </a:p>
          <a:p>
            <a:r>
              <a:rPr lang="en-US" dirty="0" smtClean="0"/>
              <a:t>Apply it to all APIs</a:t>
            </a:r>
          </a:p>
          <a:p>
            <a:r>
              <a:rPr lang="en-US" dirty="0" smtClean="0"/>
              <a:t>No suffixing</a:t>
            </a:r>
          </a:p>
          <a:p>
            <a:r>
              <a:rPr lang="en-US" dirty="0" smtClean="0"/>
              <a:t>Requires two </a:t>
            </a:r>
            <a:r>
              <a:rPr lang="en-US" dirty="0" err="1" smtClean="0"/>
              <a:t>libs</a:t>
            </a:r>
            <a:endParaRPr lang="en-US" dirty="0" smtClean="0"/>
          </a:p>
          <a:p>
            <a:pPr lvl="1"/>
            <a:r>
              <a:rPr lang="en-US" dirty="0" smtClean="0"/>
              <a:t>back </a:t>
            </a:r>
            <a:r>
              <a:rPr lang="en-US" dirty="0" err="1" smtClean="0"/>
              <a:t>compat</a:t>
            </a:r>
            <a:endParaRPr lang="en-US" dirty="0" smtClean="0"/>
          </a:p>
          <a:p>
            <a:pPr lvl="1"/>
            <a:r>
              <a:rPr lang="en-US" dirty="0" smtClean="0"/>
              <a:t>long counts</a:t>
            </a:r>
          </a:p>
          <a:p>
            <a:r>
              <a:rPr lang="en-US" dirty="0" smtClean="0"/>
              <a:t>Can be handled in single codebase</a:t>
            </a:r>
          </a:p>
          <a:p>
            <a:r>
              <a:rPr lang="en-US" dirty="0" smtClean="0"/>
              <a:t>Implementers decide which to ship/support</a:t>
            </a:r>
          </a:p>
          <a:p>
            <a:endParaRPr lang="en-US" dirty="0"/>
          </a:p>
        </p:txBody>
      </p:sp>
      <p:pic>
        <p:nvPicPr>
          <p:cNvPr id="4" name="Picture 3" descr="bandaid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24600" y="2971800"/>
            <a:ext cx="2286000" cy="2298127"/>
          </a:xfrm>
          <a:prstGeom prst="rect">
            <a:avLst/>
          </a:prstGeom>
        </p:spPr>
      </p:pic>
      <p:sp>
        <p:nvSpPr>
          <p:cNvPr id="5" name="Oval Callout 4"/>
          <p:cNvSpPr/>
          <p:nvPr/>
        </p:nvSpPr>
        <p:spPr>
          <a:xfrm flipH="1">
            <a:off x="6096000" y="1371600"/>
            <a:ext cx="2590800" cy="1447800"/>
          </a:xfrm>
          <a:prstGeom prst="wedgeEllipseCallout">
            <a:avLst>
              <a:gd name="adj1" fmla="val -1845"/>
              <a:gd name="adj2" fmla="val 66451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2400" dirty="0" smtClean="0"/>
              <a:t>Rip off the band-aid!!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2056</TotalTime>
  <Words>275</Words>
  <Application>Microsoft Office PowerPoint</Application>
  <PresentationFormat>On-screen Show (4:3)</PresentationFormat>
  <Paragraphs>53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Large Counts in MPI</vt:lpstr>
      <vt:lpstr>How it all started</vt:lpstr>
      <vt:lpstr>Forum Feedback</vt:lpstr>
      <vt:lpstr>Ticket #117</vt:lpstr>
      <vt:lpstr>Forum Feedback</vt:lpstr>
      <vt:lpstr>Ticket #220</vt:lpstr>
      <vt:lpstr>Forum Feedback</vt:lpstr>
      <vt:lpstr>Current Proposal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Fab Tillier</dc:creator>
  <cp:lastModifiedBy>Fab Tillier</cp:lastModifiedBy>
  <cp:revision>78</cp:revision>
  <dcterms:created xsi:type="dcterms:W3CDTF">2010-06-15T17:23:36Z</dcterms:created>
  <dcterms:modified xsi:type="dcterms:W3CDTF">2010-06-15T17:37:40Z</dcterms:modified>
</cp:coreProperties>
</file>