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C5A5-F45F-2A49-A2F8-B276D2081465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EB55-67E1-B049-AAB7-3C6850A46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ony@cis.uab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Advancing the </a:t>
            </a:r>
            <a:r>
              <a:rPr lang="en-US" dirty="0" smtClean="0"/>
              <a:t>“Persistent”</a:t>
            </a:r>
            <a:br>
              <a:rPr lang="en-US" dirty="0" smtClean="0"/>
            </a:br>
            <a:r>
              <a:rPr lang="en-US" dirty="0" smtClean="0"/>
              <a:t>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MPI</a:t>
            </a:r>
            <a:r>
              <a:rPr lang="en-US" dirty="0" smtClean="0"/>
              <a:t>-4</a:t>
            </a:r>
            <a:endParaRPr lang="en-US" dirty="0" smtClean="0"/>
          </a:p>
          <a:p>
            <a:r>
              <a:rPr lang="en-US" dirty="0" smtClean="0"/>
              <a:t>Tony Skjellum</a:t>
            </a:r>
          </a:p>
          <a:p>
            <a:r>
              <a:rPr lang="en-US" dirty="0" err="1" smtClean="0">
                <a:hlinkClick r:id="rId2"/>
              </a:rPr>
              <a:t>tony@cis.uab.edu</a:t>
            </a:r>
            <a:endParaRPr lang="en-US" dirty="0" smtClean="0"/>
          </a:p>
          <a:p>
            <a:r>
              <a:rPr lang="en-US" dirty="0" smtClean="0"/>
              <a:t>June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we got into the weeds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the channel (1 easy, what a bout several?)</a:t>
            </a:r>
          </a:p>
          <a:p>
            <a:r>
              <a:rPr lang="en-US" dirty="0" smtClean="0"/>
              <a:t>How many messages in flight? At least 1.</a:t>
            </a:r>
          </a:p>
          <a:p>
            <a:r>
              <a:rPr lang="en-US" dirty="0" smtClean="0"/>
              <a:t>How do we avoid extra signaling that makes this like stop-and-wait at the LLC layer?  More than 1 to fill virtual channel.</a:t>
            </a:r>
          </a:p>
          <a:p>
            <a:r>
              <a:rPr lang="en-US" dirty="0" smtClean="0"/>
              <a:t>Let’s go through the document to refresh and decide next steps…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Cross-cutting use of “planned transfers”</a:t>
            </a:r>
          </a:p>
          <a:p>
            <a:pPr lvl="1"/>
            <a:r>
              <a:rPr lang="en-US" dirty="0" smtClean="0"/>
              <a:t>Point to point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Generalized requests </a:t>
            </a:r>
          </a:p>
          <a:p>
            <a:r>
              <a:rPr lang="en-US" dirty="0" smtClean="0"/>
              <a:t>Allow program to express</a:t>
            </a:r>
          </a:p>
          <a:p>
            <a:pPr lvl="1"/>
            <a:r>
              <a:rPr lang="en-US" dirty="0" smtClean="0"/>
              <a:t>Locality, static use of resources</a:t>
            </a:r>
          </a:p>
          <a:p>
            <a:pPr lvl="1"/>
            <a:r>
              <a:rPr lang="en-US" dirty="0" smtClean="0"/>
              <a:t>Connectivity of sends/receives</a:t>
            </a:r>
          </a:p>
          <a:p>
            <a:r>
              <a:rPr lang="en-US" dirty="0" smtClean="0"/>
              <a:t>Purpose: Improve speed and scalability for regular, static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4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analogies from MPI/RT</a:t>
            </a:r>
          </a:p>
          <a:p>
            <a:r>
              <a:rPr lang="en-US" dirty="0" smtClean="0"/>
              <a:t>Point-to-point Channels </a:t>
            </a:r>
            <a:r>
              <a:rPr lang="en-US" dirty="0" err="1" smtClean="0"/>
              <a:t>vs</a:t>
            </a:r>
            <a:r>
              <a:rPr lang="en-US" dirty="0" smtClean="0"/>
              <a:t> half-channels</a:t>
            </a:r>
          </a:p>
          <a:p>
            <a:r>
              <a:rPr lang="en-US" dirty="0" smtClean="0"/>
              <a:t>Slack-1 “bind a send” to “a receive”</a:t>
            </a:r>
          </a:p>
          <a:p>
            <a:r>
              <a:rPr lang="en-US" dirty="0" smtClean="0"/>
              <a:t>Goal: cut the # of instructions in critical path</a:t>
            </a:r>
          </a:p>
          <a:p>
            <a:r>
              <a:rPr lang="en-US" dirty="0" smtClean="0"/>
              <a:t>Reuses “</a:t>
            </a:r>
            <a:r>
              <a:rPr lang="en-US" dirty="0" err="1" smtClean="0"/>
              <a:t>Send_init</a:t>
            </a:r>
            <a:r>
              <a:rPr lang="en-US" dirty="0" smtClean="0"/>
              <a:t>” and “</a:t>
            </a:r>
            <a:r>
              <a:rPr lang="en-US" dirty="0" err="1" smtClean="0"/>
              <a:t>Recv_init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issues</a:t>
            </a:r>
          </a:p>
          <a:p>
            <a:pPr lvl="1"/>
            <a:r>
              <a:rPr lang="en-US" dirty="0" smtClean="0"/>
              <a:t>Multiple slack channels</a:t>
            </a:r>
          </a:p>
          <a:p>
            <a:pPr lvl="1"/>
            <a:r>
              <a:rPr lang="en-US" dirty="0" smtClean="0"/>
              <a:t>Rebinding when some arguments change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4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non-blocking collective, we can define “persistent non-blocking collective”</a:t>
            </a:r>
          </a:p>
          <a:p>
            <a:r>
              <a:rPr lang="en-US" dirty="0" smtClean="0"/>
              <a:t>The approach in MPI/RT was to have collective channels as well as point to point</a:t>
            </a:r>
          </a:p>
          <a:p>
            <a:r>
              <a:rPr lang="en-US" dirty="0" smtClean="0"/>
              <a:t>Again, the goal is to allow for static resource management (memory, network, </a:t>
            </a:r>
            <a:r>
              <a:rPr lang="en-US" dirty="0" err="1" smtClean="0"/>
              <a:t>etc</a:t>
            </a:r>
            <a:r>
              <a:rPr lang="en-US" dirty="0" smtClean="0"/>
              <a:t>), algorithm selection in advance, and single-mode performance of </a:t>
            </a:r>
            <a:r>
              <a:rPr lang="en-US" dirty="0" err="1" smtClean="0"/>
              <a:t>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6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– Differentiated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Each communicator is a separate “MPI fabric” or independently ordered overlay network that is all-to-all</a:t>
            </a:r>
          </a:p>
          <a:p>
            <a:r>
              <a:rPr lang="en-US" sz="2000" dirty="0" smtClean="0"/>
              <a:t>Allow communicators to offer differentiated service</a:t>
            </a:r>
          </a:p>
          <a:p>
            <a:pPr lvl="1"/>
            <a:r>
              <a:rPr lang="en-US" sz="1600" dirty="0" smtClean="0"/>
              <a:t>No tags matching</a:t>
            </a:r>
          </a:p>
          <a:p>
            <a:pPr lvl="1"/>
            <a:r>
              <a:rPr lang="en-US" sz="1600" dirty="0" smtClean="0"/>
              <a:t>No wildcards</a:t>
            </a:r>
          </a:p>
          <a:p>
            <a:pPr lvl="1"/>
            <a:r>
              <a:rPr lang="en-US" sz="1600" dirty="0" smtClean="0"/>
              <a:t>Guarantee of posting (F mode), S mode …</a:t>
            </a:r>
          </a:p>
          <a:p>
            <a:pPr lvl="1"/>
            <a:r>
              <a:rPr lang="en-US" sz="1600" dirty="0" smtClean="0"/>
              <a:t>Strong or weak or no progress</a:t>
            </a:r>
          </a:p>
          <a:p>
            <a:pPr lvl="1"/>
            <a:r>
              <a:rPr lang="en-US" sz="1600" dirty="0" smtClean="0"/>
              <a:t>Independent buffering rules and even short/long cutoffs</a:t>
            </a:r>
          </a:p>
          <a:p>
            <a:pPr lvl="1"/>
            <a:r>
              <a:rPr lang="en-US" sz="1600" dirty="0" smtClean="0"/>
              <a:t>Degree of correctness (e.g., OK to make data errors, vs. MPI-1 compliant “all correct”)</a:t>
            </a:r>
          </a:p>
          <a:p>
            <a:pPr lvl="1"/>
            <a:r>
              <a:rPr lang="en-US" sz="1600" dirty="0" err="1" smtClean="0"/>
              <a:t>QoS</a:t>
            </a:r>
            <a:r>
              <a:rPr lang="en-US" sz="1600" dirty="0" smtClean="0"/>
              <a:t> concepts could be added as well</a:t>
            </a:r>
          </a:p>
          <a:p>
            <a:pPr lvl="1"/>
            <a:r>
              <a:rPr lang="en-US" sz="1600" dirty="0" smtClean="0"/>
              <a:t>Subset of MPI that is usable</a:t>
            </a:r>
          </a:p>
          <a:p>
            <a:r>
              <a:rPr lang="en-US" sz="2000" dirty="0" smtClean="0"/>
              <a:t>Goal: allow each communicator fabric to operate at optimal performance and scalability and even to make error/fault choices to support FT where appropriate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MPI_Comm_dup</a:t>
            </a:r>
            <a:r>
              <a:rPr lang="en-US" sz="2000" dirty="0" smtClean="0"/>
              <a:t> and </a:t>
            </a:r>
            <a:r>
              <a:rPr lang="en-US" sz="2000" dirty="0" err="1" smtClean="0"/>
              <a:t>MPI_Comm_create</a:t>
            </a:r>
            <a:r>
              <a:rPr lang="en-US" sz="2000" dirty="0" smtClean="0"/>
              <a:t> as prototypes for generating such functions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694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</a:t>
            </a:r>
            <a:r>
              <a:rPr lang="en-US" dirty="0" smtClean="0"/>
              <a:t>that were for March </a:t>
            </a:r>
            <a:br>
              <a:rPr lang="en-US" dirty="0" smtClean="0"/>
            </a:br>
            <a:r>
              <a:rPr lang="en-US" dirty="0" smtClean="0"/>
              <a:t>(doing in part now in June)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Revive proposals concerning the pt2pt specific calls, and general framework for collective</a:t>
            </a:r>
          </a:p>
          <a:p>
            <a:r>
              <a:rPr lang="en-US" dirty="0" smtClean="0"/>
              <a:t>See if anyone else is interested in helping on committee</a:t>
            </a:r>
          </a:p>
          <a:p>
            <a:r>
              <a:rPr lang="en-US" dirty="0" smtClean="0"/>
              <a:t>Get straw indication on differentiated service concept</a:t>
            </a:r>
          </a:p>
          <a:p>
            <a:r>
              <a:rPr lang="en-US" dirty="0" smtClean="0"/>
              <a:t>Review status of generalized requests and left over ideas in MPI-3, see if persistent generalized requests are useful</a:t>
            </a:r>
          </a:p>
          <a:p>
            <a:r>
              <a:rPr lang="en-US" dirty="0" smtClean="0"/>
              <a:t>Entertain any other ideas about “making” MPI pt2pt and collective faster by using planned transfer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83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2011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a 12-page document from 2011 that we held back while MPI-3 was finishing</a:t>
            </a:r>
          </a:p>
          <a:p>
            <a:r>
              <a:rPr lang="en-US" dirty="0" smtClean="0"/>
              <a:t>It contains basic proposals</a:t>
            </a:r>
          </a:p>
          <a:p>
            <a:r>
              <a:rPr lang="en-US" dirty="0" smtClean="0"/>
              <a:t>We’d like to refine these and update the May 2011 document after this working group meeting today</a:t>
            </a:r>
          </a:p>
          <a:p>
            <a:r>
              <a:rPr lang="en-US" dirty="0" smtClean="0"/>
              <a:t>We’d like to flesh out any concerns not yet fully understood</a:t>
            </a:r>
          </a:p>
          <a:p>
            <a:r>
              <a:rPr lang="en-US" dirty="0" smtClean="0"/>
              <a:t>So, first a couple of slides, then we go through the document, and capture action items and ideas and next steps!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back to a specific pt2pt proposal (#1)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Very short numbers of instructions to do a persistent send/receive pair</a:t>
            </a:r>
          </a:p>
          <a:p>
            <a:pPr lvl="1"/>
            <a:r>
              <a:rPr lang="en-US" dirty="0" err="1" smtClean="0"/>
              <a:t>MPI_Send_init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MPI_Recv_init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They are not enough, because they don’t lock down all the resources (they are ‘half’ channels)</a:t>
            </a:r>
          </a:p>
          <a:p>
            <a:r>
              <a:rPr lang="en-US" dirty="0"/>
              <a:t>Motivation: “Darius </a:t>
            </a:r>
            <a:r>
              <a:rPr lang="en-US" dirty="0" err="1"/>
              <a:t>Buntinas</a:t>
            </a:r>
            <a:r>
              <a:rPr lang="en-US" dirty="0"/>
              <a:t> measurement” – 250+ instructions in shared memory…. Must be </a:t>
            </a:r>
            <a:r>
              <a:rPr lang="en-US" dirty="0" smtClean="0"/>
              <a:t>reduced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minimum number of instructions in critical path to launch a send for “Nth” time after “setup”</a:t>
            </a:r>
          </a:p>
          <a:p>
            <a:r>
              <a:rPr lang="en-US" dirty="0" smtClean="0"/>
              <a:t>Arguments frozen after first time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Most (except starting address, length)</a:t>
            </a:r>
          </a:p>
          <a:p>
            <a:r>
              <a:rPr lang="en-US" dirty="0" smtClean="0"/>
              <a:t>Want the “Start” to track right to “kick DMA” or “kick transfer offload engine”… 1 OS bypass / application bypass instruction</a:t>
            </a:r>
          </a:p>
          <a:p>
            <a:r>
              <a:rPr lang="en-US" dirty="0" smtClean="0"/>
              <a:t>Makes regular programs finer grain in O/H &amp; Latency</a:t>
            </a:r>
          </a:p>
          <a:p>
            <a:r>
              <a:rPr lang="en-US" dirty="0" smtClean="0"/>
              <a:t>Provides its own communication space/order/matching (outside of communicator)</a:t>
            </a:r>
          </a:p>
          <a:p>
            <a:r>
              <a:rPr lang="en-US" dirty="0" smtClean="0"/>
              <a:t>Use all the features you can use in an </a:t>
            </a:r>
            <a:r>
              <a:rPr lang="en-US" dirty="0" err="1" smtClean="0"/>
              <a:t>MPI_Isend</a:t>
            </a:r>
            <a:r>
              <a:rPr lang="en-US" dirty="0" smtClean="0"/>
              <a:t>; simple </a:t>
            </a:r>
            <a:r>
              <a:rPr lang="en-US" dirty="0" err="1" smtClean="0"/>
              <a:t>datatypes</a:t>
            </a:r>
            <a:r>
              <a:rPr lang="en-US" dirty="0" smtClean="0"/>
              <a:t> may be faster in practice</a:t>
            </a:r>
          </a:p>
          <a:p>
            <a:r>
              <a:rPr lang="en-US" dirty="0" smtClean="0"/>
              <a:t>Easy changes to existing MPI programs that are already static/data parallel (like 2D Life)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744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Advancing the “Persistent” Working Group</vt:lpstr>
      <vt:lpstr>Persistence Goals</vt:lpstr>
      <vt:lpstr>Concepts review</vt:lpstr>
      <vt:lpstr>Concepts review</vt:lpstr>
      <vt:lpstr>Additional – Differentiated Service</vt:lpstr>
      <vt:lpstr>Steps that were for March  (doing in part now in June)</vt:lpstr>
      <vt:lpstr>May 2011 Document</vt:lpstr>
      <vt:lpstr>Getting back to a specific pt2pt proposal (#1)</vt:lpstr>
      <vt:lpstr>Requirements</vt:lpstr>
      <vt:lpstr>Where we got into the weeds before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Rebooting the “Persistent” Working Group</dc:title>
  <dc:creator>Anthony Skjellum</dc:creator>
  <cp:lastModifiedBy>Anthony Skjellum</cp:lastModifiedBy>
  <cp:revision>8</cp:revision>
  <dcterms:created xsi:type="dcterms:W3CDTF">2012-12-05T17:13:35Z</dcterms:created>
  <dcterms:modified xsi:type="dcterms:W3CDTF">2013-06-05T20:23:54Z</dcterms:modified>
</cp:coreProperties>
</file>