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3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FEDB-EFE9-E440-B76B-F4DB15ED6B59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0845-67BE-6F41-895B-5F0723377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MPI Communicator Assertions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Jim Dinan</a:t>
            </a:r>
          </a:p>
          <a:p>
            <a:r>
              <a:rPr lang="en-US" dirty="0" smtClean="0"/>
              <a:t>Point-to-Point WG</a:t>
            </a:r>
          </a:p>
          <a:p>
            <a:r>
              <a:rPr lang="en-US" dirty="0" smtClean="0"/>
              <a:t>March 2015 MPI Forum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Goal: Allow the application to provide hints about its behavior</a:t>
            </a:r>
          </a:p>
          <a:p>
            <a:pPr lvl="1"/>
            <a:r>
              <a:rPr lang="en-US" dirty="0" smtClean="0"/>
              <a:t>Hints about behavior should not be propagated</a:t>
            </a:r>
          </a:p>
          <a:p>
            <a:pPr lvl="1"/>
            <a:r>
              <a:rPr lang="en-US" dirty="0" smtClean="0"/>
              <a:t>MPI library can ignore them, but application cannot</a:t>
            </a:r>
          </a:p>
          <a:p>
            <a:r>
              <a:rPr lang="en-US" dirty="0" smtClean="0"/>
              <a:t>MPI runtime can optimize based on application’s behavior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No send cancel</a:t>
            </a:r>
          </a:p>
          <a:p>
            <a:pPr lvl="1"/>
            <a:r>
              <a:rPr lang="en-US" dirty="0" smtClean="0"/>
              <a:t>No wildcards</a:t>
            </a:r>
          </a:p>
          <a:p>
            <a:pPr lvl="1"/>
            <a:r>
              <a:rPr lang="en-US" dirty="0" smtClean="0"/>
              <a:t>No message 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Initially we were looking at info keys, however:</a:t>
            </a:r>
          </a:p>
          <a:p>
            <a:endParaRPr lang="en-US" dirty="0" smtClean="0"/>
          </a:p>
          <a:p>
            <a:r>
              <a:rPr lang="en-US" dirty="0" smtClean="0"/>
              <a:t>MPI 3.0, Section 6.4.4:</a:t>
            </a:r>
          </a:p>
          <a:p>
            <a:pPr lvl="1"/>
            <a:r>
              <a:rPr lang="en-US" dirty="0" smtClean="0"/>
              <a:t>“Hints </a:t>
            </a:r>
            <a:r>
              <a:rPr lang="en-US" dirty="0"/>
              <a:t>specified via info (see Chapter 9) allow a user to provide information to direct </a:t>
            </a:r>
            <a:r>
              <a:rPr lang="en-US" dirty="0" smtClean="0"/>
              <a:t>optimization</a:t>
            </a:r>
            <a:r>
              <a:rPr lang="en-US" dirty="0"/>
              <a:t>. Providing hints may enable an implementation to deliver increased performance or minimize use of system resources. </a:t>
            </a:r>
            <a:r>
              <a:rPr lang="en-US" dirty="0">
                <a:solidFill>
                  <a:srgbClr val="FF0000"/>
                </a:solidFill>
              </a:rPr>
              <a:t>However, hints do not change the semantics of any MPI interfaces</a:t>
            </a:r>
            <a:r>
              <a:rPr lang="en-US" dirty="0" smtClean="0">
                <a:solidFill>
                  <a:srgbClr val="FF0000"/>
                </a:solidFill>
              </a:rPr>
              <a:t>.”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MPI_COMM_DUP also propagates info hints</a:t>
            </a:r>
          </a:p>
          <a:p>
            <a:pPr lvl="1"/>
            <a:r>
              <a:rPr lang="en-US" dirty="0" smtClean="0"/>
              <a:t>Hints that make certain operations invalid could break libraries</a:t>
            </a:r>
          </a:p>
          <a:p>
            <a:pPr lvl="1"/>
            <a:r>
              <a:rPr lang="en-US" dirty="0" smtClean="0"/>
              <a:t>E.g. if a library is passed a communicator with </a:t>
            </a:r>
            <a:r>
              <a:rPr lang="en-US" dirty="0" err="1" smtClean="0"/>
              <a:t>no_wildcards</a:t>
            </a:r>
            <a:r>
              <a:rPr lang="en-US" dirty="0" smtClean="0"/>
              <a:t> set, duplicates it, then uses wildcards on the new communicator</a:t>
            </a:r>
          </a:p>
        </p:txBody>
      </p:sp>
    </p:spTree>
    <p:extLst>
      <p:ext uri="{BB962C8B-B14F-4D97-AF65-F5344CB8AC3E}">
        <p14:creationId xmlns:p14="http://schemas.microsoft.com/office/powerpoint/2010/main" val="29442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Info Keys Restrict MPI?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agreement within the Forum</a:t>
            </a:r>
          </a:p>
          <a:p>
            <a:pPr lvl="1"/>
            <a:r>
              <a:rPr lang="en-US" dirty="0" err="1" smtClean="0"/>
              <a:t>Pavan</a:t>
            </a:r>
            <a:r>
              <a:rPr lang="en-US" dirty="0" smtClean="0"/>
              <a:t>, stop reading email and speak up </a:t>
            </a:r>
            <a:r>
              <a:rPr lang="en-US" dirty="0" smtClean="0">
                <a:sym typeface="Wingdings"/>
              </a:rPr>
              <a:t>:)</a:t>
            </a:r>
            <a:endParaRPr lang="en-US" dirty="0" smtClean="0"/>
          </a:p>
          <a:p>
            <a:pPr lvl="1"/>
            <a:r>
              <a:rPr lang="en-US" dirty="0" smtClean="0"/>
              <a:t>P2P WG was asked to develop alternate proposals</a:t>
            </a:r>
          </a:p>
          <a:p>
            <a:r>
              <a:rPr lang="en-US" dirty="0" smtClean="0"/>
              <a:t>Several RMA info keys already restrict behavior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no_locks</a:t>
            </a:r>
            <a:endParaRPr lang="en-US" dirty="0" smtClean="0"/>
          </a:p>
          <a:p>
            <a:r>
              <a:rPr lang="en-US" dirty="0" smtClean="0"/>
              <a:t>Primary issue is propagation</a:t>
            </a:r>
          </a:p>
          <a:p>
            <a:pPr lvl="1"/>
            <a:r>
              <a:rPr lang="en-US" dirty="0" smtClean="0"/>
              <a:t>No propagation in the RMA interface</a:t>
            </a:r>
          </a:p>
          <a:p>
            <a:pPr lvl="1"/>
            <a:r>
              <a:rPr lang="en-US" dirty="0" smtClean="0"/>
              <a:t>We could remove info propagation in </a:t>
            </a:r>
            <a:r>
              <a:rPr lang="en-US" dirty="0" err="1" smtClean="0"/>
              <a:t>MPI_Comm_dup</a:t>
            </a:r>
            <a:r>
              <a:rPr lang="en-US" dirty="0" smtClean="0"/>
              <a:t> without breaking backward 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New Assertions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API to apply assertions to a communicator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MPI_T </a:t>
            </a:r>
            <a:r>
              <a:rPr lang="en-US" dirty="0" err="1" smtClean="0"/>
              <a:t>CVars</a:t>
            </a:r>
            <a:r>
              <a:rPr lang="en-US" dirty="0" smtClean="0"/>
              <a:t> to change configuration of a communicator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Early concepts – feedback requested</a:t>
            </a:r>
          </a:p>
        </p:txBody>
      </p:sp>
    </p:spTree>
    <p:extLst>
      <p:ext uri="{BB962C8B-B14F-4D97-AF65-F5344CB8AC3E}">
        <p14:creationId xmlns:p14="http://schemas.microsoft.com/office/powerpoint/2010/main" val="14333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 Assertions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/>
                <a:cs typeface="Consolas"/>
              </a:rPr>
              <a:t>MPI_Comm_set</a:t>
            </a:r>
            <a:r>
              <a:rPr lang="en-US" sz="2800" dirty="0" smtClean="0">
                <a:latin typeface="Consolas"/>
                <a:cs typeface="Consolas"/>
              </a:rPr>
              <a:t>/</a:t>
            </a:r>
            <a:r>
              <a:rPr lang="en-US" sz="2800" dirty="0" err="1" smtClean="0">
                <a:latin typeface="Consolas"/>
                <a:cs typeface="Consolas"/>
              </a:rPr>
              <a:t>get_asserts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MPI_Comm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comm</a:t>
            </a:r>
            <a:r>
              <a:rPr lang="en-US" sz="2800" dirty="0" smtClean="0">
                <a:latin typeface="Consolas"/>
                <a:cs typeface="Consolas"/>
              </a:rPr>
              <a:t>,</a:t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									</a:t>
            </a:r>
            <a:r>
              <a:rPr lang="en-US" sz="2800" dirty="0" err="1" smtClean="0">
                <a:latin typeface="Consolas"/>
                <a:cs typeface="Consolas"/>
              </a:rPr>
              <a:t>MPI_Assert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asserts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lvl="3"/>
            <a:endParaRPr lang="en-US" sz="1600" dirty="0" smtClean="0">
              <a:latin typeface="Consolas"/>
              <a:cs typeface="Consolas"/>
            </a:endParaRPr>
          </a:p>
          <a:p>
            <a:r>
              <a:rPr lang="en-US" dirty="0" smtClean="0"/>
              <a:t>Collective call to set/get assertions on </a:t>
            </a:r>
            <a:r>
              <a:rPr lang="en-US" i="1" dirty="0" err="1" smtClean="0"/>
              <a:t>comm</a:t>
            </a:r>
            <a:endParaRPr lang="en-US" i="1" dirty="0" smtClean="0"/>
          </a:p>
          <a:p>
            <a:pPr lvl="1"/>
            <a:r>
              <a:rPr lang="en-US" dirty="0" smtClean="0"/>
              <a:t>Set has undefined behavior if there are operations pending on </a:t>
            </a:r>
            <a:r>
              <a:rPr lang="en-US" i="1" dirty="0" err="1" smtClean="0"/>
              <a:t>comm</a:t>
            </a:r>
            <a:endParaRPr lang="en-US" dirty="0"/>
          </a:p>
          <a:p>
            <a:r>
              <a:rPr lang="en-US" dirty="0" err="1" smtClean="0"/>
              <a:t>MPI_Assert</a:t>
            </a:r>
            <a:r>
              <a:rPr lang="en-US" dirty="0" smtClean="0"/>
              <a:t> is a dictionary (like </a:t>
            </a:r>
            <a:r>
              <a:rPr lang="en-US" dirty="0" err="1" smtClean="0"/>
              <a:t>MPI_Info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Could duplicate the </a:t>
            </a:r>
            <a:r>
              <a:rPr lang="en-US" dirty="0" err="1" smtClean="0"/>
              <a:t>MPI_Info</a:t>
            </a:r>
            <a:r>
              <a:rPr lang="en-US" dirty="0" smtClean="0"/>
              <a:t> API for </a:t>
            </a:r>
            <a:r>
              <a:rPr lang="en-US" dirty="0" err="1" smtClean="0"/>
              <a:t>MPI_Assert</a:t>
            </a:r>
            <a:endParaRPr lang="en-US" dirty="0" smtClean="0"/>
          </a:p>
          <a:p>
            <a:pPr lvl="1"/>
            <a:r>
              <a:rPr lang="en-US" dirty="0" smtClean="0"/>
              <a:t>Simpler: could add </a:t>
            </a:r>
            <a:r>
              <a:rPr lang="en-US" dirty="0" err="1" smtClean="0"/>
              <a:t>MPI_Info_to</a:t>
            </a:r>
            <a:r>
              <a:rPr lang="en-US" dirty="0" smtClean="0"/>
              <a:t>/</a:t>
            </a:r>
            <a:r>
              <a:rPr lang="en-US" dirty="0" err="1" smtClean="0"/>
              <a:t>from_assert</a:t>
            </a:r>
            <a:r>
              <a:rPr lang="en-US" dirty="0" smtClean="0"/>
              <a:t>() conversion 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MPI_T </a:t>
            </a:r>
            <a:r>
              <a:rPr lang="en-US" dirty="0" err="1" smtClean="0"/>
              <a:t>CVars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MPI_T control variables are used to change properties and configuration settings of the MPI implementation</a:t>
            </a:r>
          </a:p>
          <a:p>
            <a:pPr lvl="1"/>
            <a:r>
              <a:rPr lang="en-US" dirty="0" smtClean="0"/>
              <a:t>CVARs are part of the tools interface, added in MPI 3.0</a:t>
            </a:r>
          </a:p>
          <a:p>
            <a:pPr lvl="1"/>
            <a:r>
              <a:rPr lang="en-US" dirty="0" smtClean="0"/>
              <a:t>Could also be used to change behavior of a communicator</a:t>
            </a:r>
          </a:p>
          <a:p>
            <a:pPr lvl="1"/>
            <a:r>
              <a:rPr lang="en-US" dirty="0" smtClean="0"/>
              <a:t>Suggested by Martin Schulz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Currently, no predefined </a:t>
            </a:r>
            <a:r>
              <a:rPr lang="en-US" dirty="0" err="1" smtClean="0"/>
              <a:t>cvars</a:t>
            </a:r>
            <a:r>
              <a:rPr lang="en-US" dirty="0" smtClean="0"/>
              <a:t> (must be queried)</a:t>
            </a:r>
          </a:p>
          <a:p>
            <a:pPr lvl="1"/>
            <a:r>
              <a:rPr lang="en-US" dirty="0" smtClean="0"/>
              <a:t>Propagation of </a:t>
            </a:r>
            <a:r>
              <a:rPr lang="en-US" dirty="0" err="1" smtClean="0"/>
              <a:t>cvars</a:t>
            </a:r>
            <a:r>
              <a:rPr lang="en-US" dirty="0" smtClean="0"/>
              <a:t> is not defined</a:t>
            </a:r>
          </a:p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Less change to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Three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info, remove info propagation in dup()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MPI_Comm_assert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CVARs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 good interface – should be re-used</a:t>
            </a:r>
          </a:p>
          <a:p>
            <a:r>
              <a:rPr lang="en-GB" dirty="0" smtClean="0"/>
              <a:t>String is flexible/extensible interface (good)</a:t>
            </a:r>
          </a:p>
          <a:p>
            <a:pPr lvl="1"/>
            <a:r>
              <a:rPr lang="en-GB" dirty="0" smtClean="0"/>
              <a:t>Can be converted internally (e.g. to </a:t>
            </a:r>
            <a:r>
              <a:rPr lang="en-GB" dirty="0" err="1" smtClean="0"/>
              <a:t>int</a:t>
            </a:r>
            <a:r>
              <a:rPr lang="en-GB" dirty="0" smtClean="0"/>
              <a:t>)</a:t>
            </a:r>
            <a:r>
              <a:rPr lang="en-GB" dirty="0"/>
              <a:t> for</a:t>
            </a:r>
            <a:r>
              <a:rPr lang="en-GB" dirty="0" smtClean="0"/>
              <a:t> speed</a:t>
            </a:r>
          </a:p>
          <a:p>
            <a:r>
              <a:rPr lang="en-GB" dirty="0" smtClean="0"/>
              <a:t>Can be made palatable</a:t>
            </a:r>
          </a:p>
          <a:p>
            <a:pPr lvl="1"/>
            <a:r>
              <a:rPr lang="en-GB" dirty="0" smtClean="0"/>
              <a:t>Removal of propagation in </a:t>
            </a:r>
            <a:r>
              <a:rPr lang="en-GB" dirty="0" err="1" smtClean="0"/>
              <a:t>comm_dup</a:t>
            </a:r>
            <a:r>
              <a:rPr lang="en-GB" dirty="0" smtClean="0"/>
              <a:t> may be OK</a:t>
            </a:r>
          </a:p>
          <a:p>
            <a:pPr lvl="2"/>
            <a:r>
              <a:rPr lang="en-GB" dirty="0" err="1" smtClean="0"/>
              <a:t>Pavan</a:t>
            </a:r>
            <a:r>
              <a:rPr lang="en-GB" dirty="0" smtClean="0"/>
              <a:t> will check back-</a:t>
            </a:r>
            <a:r>
              <a:rPr lang="en-GB" dirty="0" err="1" smtClean="0"/>
              <a:t>compat</a:t>
            </a:r>
            <a:r>
              <a:rPr lang="en-GB" dirty="0" smtClean="0"/>
              <a:t> and current usage</a:t>
            </a:r>
          </a:p>
          <a:p>
            <a:pPr lvl="1"/>
            <a:r>
              <a:rPr lang="en-GB" dirty="0" smtClean="0"/>
              <a:t>Historical discussion resulted in all INFOs *are* assertions: RMA assumes user will not 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16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403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MPI Communicator Assertions</vt:lpstr>
      <vt:lpstr>Big Picture</vt:lpstr>
      <vt:lpstr>Info Keys</vt:lpstr>
      <vt:lpstr>Can Info Keys Restrict MPI?</vt:lpstr>
      <vt:lpstr>Two New Assertions Proposals</vt:lpstr>
      <vt:lpstr>Communicator Assertions API</vt:lpstr>
      <vt:lpstr>MPI_T CVars</vt:lpstr>
      <vt:lpstr>Summary: Three Proposals</vt:lpstr>
      <vt:lpstr>Feedback</vt:lpstr>
    </vt:vector>
  </TitlesOfParts>
  <Company>Intel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Communicator Assertions</dc:title>
  <dc:creator>Jim Dinan</dc:creator>
  <cp:lastModifiedBy>Daniel Holmes</cp:lastModifiedBy>
  <cp:revision>18</cp:revision>
  <dcterms:created xsi:type="dcterms:W3CDTF">2015-02-20T17:04:23Z</dcterms:created>
  <dcterms:modified xsi:type="dcterms:W3CDTF">2015-03-05T20:10:43Z</dcterms:modified>
</cp:coreProperties>
</file>