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1" autoAdjust="0"/>
    <p:restoredTop sz="86486" autoAdjust="0"/>
  </p:normalViewPr>
  <p:slideViewPr>
    <p:cSldViewPr snapToGrid="0" snapToObjects="1">
      <p:cViewPr varScale="1">
        <p:scale>
          <a:sx n="73" d="100"/>
          <a:sy n="73" d="100"/>
        </p:scale>
        <p:origin x="-10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6" descr="i_mark_1867_bo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791200"/>
            <a:ext cx="48418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371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124200"/>
            <a:ext cx="6400800" cy="2514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FFFFFF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FFFFFF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FFFFFF"/>
                </a:solidFill>
                <a:latin typeface="Times New Roman" charset="0"/>
              </a:defRPr>
            </a:lvl1pPr>
          </a:lstStyle>
          <a:p>
            <a:fld id="{EF49FECB-1A1B-CF47-BDB5-CD08D73A68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49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3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8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8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570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0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4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5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23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154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727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074" name="Line 26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Verdana" pitchFamily="-107" charset="0"/>
              <a:ea typeface="+mn-ea"/>
              <a:cs typeface="+mn-cs"/>
            </a:endParaRPr>
          </a:p>
        </p:txBody>
      </p:sp>
      <p:sp>
        <p:nvSpPr>
          <p:cNvPr id="2075" name="Text Box 27"/>
          <p:cNvSpPr txBox="1">
            <a:spLocks noChangeArrowheads="1"/>
          </p:cNvSpPr>
          <p:nvPr/>
        </p:nvSpPr>
        <p:spPr bwMode="auto">
          <a:xfrm>
            <a:off x="4343400" y="6629400"/>
            <a:ext cx="5334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fld id="{C9196F77-662A-4D44-93A1-32CA4858E0B0}" type="slidenum">
              <a:rPr lang="en-US" sz="1200">
                <a:solidFill>
                  <a:schemeClr val="accent1"/>
                </a:solidFill>
              </a:rPr>
              <a:pPr>
                <a:spcBef>
                  <a:spcPct val="50000"/>
                </a:spcBef>
              </a:pPr>
              <a:t>‹#›</a:t>
            </a:fld>
            <a:endParaRPr lang="en-US" sz="1200">
              <a:solidFill>
                <a:schemeClr val="accent1"/>
              </a:solidFill>
            </a:endParaRPr>
          </a:p>
        </p:txBody>
      </p:sp>
      <p:pic>
        <p:nvPicPr>
          <p:cNvPr id="1030" name="Picture 29" descr="i_mark_1867_bol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48418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6" descr="P@I-2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540500"/>
            <a:ext cx="24384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Verdana" pitchFamily="-107" charset="0"/>
          <a:ea typeface="ＭＳ Ｐゴシック" pitchFamily="-107" charset="-128"/>
          <a:cs typeface="ＭＳ Ｐゴシック" pitchFamily="-107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Verdana" pitchFamily="-107" charset="0"/>
          <a:ea typeface="ＭＳ Ｐゴシック" pitchFamily="-107" charset="-128"/>
          <a:cs typeface="ＭＳ Ｐゴシック" pitchFamily="-107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Verdana" pitchFamily="-107" charset="0"/>
          <a:ea typeface="ＭＳ Ｐゴシック" pitchFamily="-107" charset="-128"/>
          <a:cs typeface="ＭＳ Ｐゴシック" pitchFamily="-107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Verdana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Verdana" pitchFamily="-107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Verdana" pitchFamily="-107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Verdana" pitchFamily="-107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Verdana" pitchFamily="-107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accent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85000"/>
        <a:buFont typeface="Symbol" charset="0"/>
        <a:buChar char="¨"/>
        <a:defRPr kumimoji="1" sz="2800">
          <a:solidFill>
            <a:schemeClr val="accent1"/>
          </a:solidFill>
          <a:latin typeface="+mn-lt"/>
          <a:ea typeface="ＭＳ Ｐゴシック" pitchFamily="-107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2"/>
          </a:solidFill>
          <a:latin typeface="+mn-lt"/>
          <a:ea typeface="ＭＳ Ｐゴシック" pitchFamily="-107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Symbol" charset="0"/>
        <a:buChar char=""/>
        <a:defRPr kumimoji="1" sz="2000">
          <a:solidFill>
            <a:schemeClr val="tx2"/>
          </a:solidFill>
          <a:latin typeface="+mn-lt"/>
          <a:ea typeface="ＭＳ Ｐゴシック" pitchFamily="-107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75000"/>
        <a:buFont typeface="MT Extra" charset="0"/>
        <a:buChar char="&gt;"/>
        <a:defRPr kumimoji="1" sz="2000">
          <a:solidFill>
            <a:schemeClr val="tx2"/>
          </a:solidFill>
          <a:latin typeface="+mn-lt"/>
          <a:ea typeface="ＭＳ Ｐゴシック" pitchFamily="-107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75000"/>
        <a:buFont typeface="MT Extra" pitchFamily="-107" charset="0"/>
        <a:buChar char="&gt;"/>
        <a:defRPr kumimoji="1" sz="2000">
          <a:solidFill>
            <a:schemeClr val="tx2"/>
          </a:solidFill>
          <a:latin typeface="+mn-lt"/>
          <a:ea typeface="ＭＳ Ｐゴシック" pitchFamily="-107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75000"/>
        <a:buFont typeface="MT Extra" pitchFamily="-107" charset="0"/>
        <a:buChar char="&gt;"/>
        <a:defRPr kumimoji="1" sz="2000">
          <a:solidFill>
            <a:schemeClr val="tx2"/>
          </a:solidFill>
          <a:latin typeface="+mn-lt"/>
          <a:ea typeface="ＭＳ Ｐゴシック" pitchFamily="-107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75000"/>
        <a:buFont typeface="MT Extra" pitchFamily="-107" charset="0"/>
        <a:buChar char="&gt;"/>
        <a:defRPr kumimoji="1" sz="2000">
          <a:solidFill>
            <a:schemeClr val="tx2"/>
          </a:solidFill>
          <a:latin typeface="+mn-lt"/>
          <a:ea typeface="ＭＳ Ｐゴシック" pitchFamily="-107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75000"/>
        <a:buFont typeface="MT Extra" pitchFamily="-107" charset="0"/>
        <a:buChar char="&gt;"/>
        <a:defRPr kumimoji="1" sz="2000">
          <a:solidFill>
            <a:schemeClr val="tx2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Summary of RMA Changes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William Gropp</a:t>
            </a:r>
          </a:p>
        </p:txBody>
      </p:sp>
    </p:spTree>
    <p:extLst>
      <p:ext uri="{BB962C8B-B14F-4D97-AF65-F5344CB8AC3E}">
        <p14:creationId xmlns:p14="http://schemas.microsoft.com/office/powerpoint/2010/main" val="177595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Common to full document updates:</a:t>
            </a:r>
          </a:p>
          <a:p>
            <a:pPr lvl="1"/>
            <a:r>
              <a:rPr lang="en-US" sz="2400" dirty="0" smtClean="0"/>
              <a:t>Changes to consistently</a:t>
            </a:r>
            <a:r>
              <a:rPr lang="en-US" sz="2400" baseline="0" dirty="0" smtClean="0"/>
              <a:t> and properly mark MPI terms</a:t>
            </a:r>
          </a:p>
          <a:p>
            <a:pPr lvl="2"/>
            <a:r>
              <a:rPr lang="en-US" sz="2000" dirty="0" smtClean="0"/>
              <a:t>E.g., \</a:t>
            </a:r>
            <a:r>
              <a:rPr lang="en-US" sz="2000" dirty="0" err="1" smtClean="0"/>
              <a:t>emph</a:t>
            </a:r>
            <a:r>
              <a:rPr lang="en-US" sz="2000" dirty="0" smtClean="0"/>
              <a:t> -&gt;</a:t>
            </a:r>
            <a:r>
              <a:rPr lang="en-US" sz="2000" baseline="0" dirty="0" smtClean="0"/>
              <a:t> \</a:t>
            </a:r>
            <a:r>
              <a:rPr lang="en-US" sz="2000" baseline="0" dirty="0" err="1" smtClean="0"/>
              <a:t>mpiterm</a:t>
            </a:r>
            <a:endParaRPr lang="en-US" sz="2000" baseline="0" dirty="0" smtClean="0"/>
          </a:p>
          <a:p>
            <a:pPr lvl="1"/>
            <a:r>
              <a:rPr lang="en-US" sz="2400" dirty="0" smtClean="0"/>
              <a:t>Added (unfortunately very</a:t>
            </a:r>
            <a:r>
              <a:rPr lang="en-US" sz="2400" baseline="0" dirty="0" smtClean="0"/>
              <a:t> late in the process) index entries throughout document</a:t>
            </a:r>
          </a:p>
          <a:p>
            <a:pPr lvl="1"/>
            <a:r>
              <a:rPr lang="en-US" sz="2400" baseline="0" dirty="0" smtClean="0"/>
              <a:t>Correct formatting (spaces, misplaced comments, etc.)</a:t>
            </a:r>
          </a:p>
          <a:p>
            <a:pPr lvl="0"/>
            <a:r>
              <a:rPr lang="en-US" sz="2800" baseline="0" dirty="0" smtClean="0"/>
              <a:t>Delete text about obsolete Fortran</a:t>
            </a:r>
          </a:p>
          <a:p>
            <a:pPr lvl="0"/>
            <a:r>
              <a:rPr lang="en-US" sz="2800" baseline="0" dirty="0" smtClean="0"/>
              <a:t>Small number of corrections found by RMA working group</a:t>
            </a:r>
          </a:p>
        </p:txBody>
      </p:sp>
    </p:spTree>
    <p:extLst>
      <p:ext uri="{BB962C8B-B14F-4D97-AF65-F5344CB8AC3E}">
        <p14:creationId xmlns:p14="http://schemas.microsoft.com/office/powerpoint/2010/main" val="3291785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Corrections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Line numbers refer to text diff on MPI June meeting agenda page</a:t>
            </a:r>
          </a:p>
          <a:p>
            <a:r>
              <a:rPr lang="en-US" sz="1800" dirty="0" smtClean="0"/>
              <a:t>Line 124ff:</a:t>
            </a:r>
            <a:r>
              <a:rPr lang="en-US" sz="1800" baseline="0" dirty="0" smtClean="0"/>
              <a:t> </a:t>
            </a:r>
            <a:r>
              <a:rPr lang="en-US" sz="1800" dirty="0" smtClean="0"/>
              <a:t>C </a:t>
            </a:r>
            <a:r>
              <a:rPr lang="en-US" sz="1800" dirty="0" err="1" smtClean="0"/>
              <a:t>ints</a:t>
            </a:r>
            <a:r>
              <a:rPr lang="en-US" sz="1800" dirty="0" smtClean="0"/>
              <a:t> need not be 4 bytes (text was wrong)</a:t>
            </a:r>
          </a:p>
          <a:p>
            <a:r>
              <a:rPr lang="en-US" sz="1800" dirty="0" smtClean="0"/>
              <a:t>Line</a:t>
            </a:r>
            <a:r>
              <a:rPr lang="en-US" sz="1800" baseline="0" dirty="0" smtClean="0"/>
              <a:t> 174ff: info key </a:t>
            </a:r>
            <a:r>
              <a:rPr lang="en-US" sz="1800" baseline="0" dirty="0" err="1" smtClean="0"/>
              <a:t>same_size</a:t>
            </a:r>
            <a:r>
              <a:rPr lang="en-US" sz="1800" baseline="0" dirty="0" smtClean="0"/>
              <a:t> moved here, </a:t>
            </a:r>
            <a:r>
              <a:rPr lang="en-US" sz="1800" baseline="0" dirty="0" err="1" smtClean="0"/>
              <a:t>same_disp_unit</a:t>
            </a:r>
            <a:r>
              <a:rPr lang="en-US" sz="1800" baseline="0" dirty="0" smtClean="0"/>
              <a:t> added)</a:t>
            </a:r>
          </a:p>
          <a:p>
            <a:r>
              <a:rPr lang="en-US" sz="1800" baseline="0" dirty="0" smtClean="0"/>
              <a:t>Line 550ff: Change to refer to the new </a:t>
            </a:r>
            <a:r>
              <a:rPr lang="en-US" sz="1800" baseline="0" dirty="0" err="1" smtClean="0"/>
              <a:t>MPI_Aint_add</a:t>
            </a:r>
            <a:r>
              <a:rPr lang="en-US" sz="1800" baseline="0" dirty="0" smtClean="0"/>
              <a:t>/etc.</a:t>
            </a:r>
          </a:p>
          <a:p>
            <a:r>
              <a:rPr lang="en-US" sz="1800" baseline="0" dirty="0" smtClean="0"/>
              <a:t>Line 609ff: Clarify contiguous data to </a:t>
            </a:r>
            <a:r>
              <a:rPr lang="en-US" sz="1800" baseline="0" dirty="0" err="1" smtClean="0"/>
              <a:t>Win_attach</a:t>
            </a:r>
            <a:endParaRPr lang="en-US" sz="1800" baseline="0" dirty="0" smtClean="0"/>
          </a:p>
          <a:p>
            <a:r>
              <a:rPr lang="en-US" sz="1800" baseline="0" dirty="0" smtClean="0"/>
              <a:t>Line 990ff: Data must fit</a:t>
            </a:r>
          </a:p>
          <a:p>
            <a:r>
              <a:rPr lang="en-US" sz="1800" baseline="0" dirty="0" smtClean="0"/>
              <a:t>Line 1004ff: Ignored values for MPI_NO_OP</a:t>
            </a:r>
          </a:p>
          <a:p>
            <a:r>
              <a:rPr lang="en-US" sz="1800" baseline="0" dirty="0" smtClean="0"/>
              <a:t>Line 1320ff: 3.0 allows multiple epochs in some cases.</a:t>
            </a:r>
          </a:p>
          <a:p>
            <a:r>
              <a:rPr lang="en-US" sz="1800" baseline="0" dirty="0" smtClean="0"/>
              <a:t>Line 1593ff: Correct synchronization ref</a:t>
            </a:r>
          </a:p>
          <a:p>
            <a:r>
              <a:rPr lang="en-US" sz="1800" baseline="0" dirty="0" smtClean="0"/>
              <a:t>Line 1646ff: remove load</a:t>
            </a:r>
          </a:p>
          <a:p>
            <a:r>
              <a:rPr lang="en-US" sz="1800" baseline="0" dirty="0" smtClean="0"/>
              <a:t>Line 1717ff: Add advice to users on unified memory model</a:t>
            </a:r>
          </a:p>
          <a:p>
            <a:r>
              <a:rPr lang="en-US" sz="1800" baseline="0" dirty="0" smtClean="0"/>
              <a:t>Line 1874ff: Remove unnecessary and incorrect(?) text</a:t>
            </a:r>
          </a:p>
          <a:p>
            <a:r>
              <a:rPr lang="en-US" sz="1800" baseline="0" dirty="0" smtClean="0"/>
              <a:t>Line 2016ff: Add example (previously</a:t>
            </a:r>
            <a:r>
              <a:rPr lang="en-US" sz="1800" dirty="0" smtClean="0"/>
              <a:t> voted in)</a:t>
            </a:r>
            <a:r>
              <a:rPr lang="en-US" sz="1800" baseline="0" dirty="0" smtClean="0"/>
              <a:t>.</a:t>
            </a:r>
          </a:p>
          <a:p>
            <a:endParaRPr lang="en-US" sz="1800" baseline="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72294769"/>
      </p:ext>
    </p:extLst>
  </p:cSld>
  <p:clrMapOvr>
    <a:masterClrMapping/>
  </p:clrMapOvr>
</p:sld>
</file>

<file path=ppt/theme/theme1.xml><?xml version="1.0" encoding="utf-8"?>
<a:theme xmlns:a="http://schemas.openxmlformats.org/drawingml/2006/main" name="UIUC-pAtIL">
  <a:themeElements>
    <a:clrScheme name="">
      <a:dk1>
        <a:srgbClr val="000000"/>
      </a:dk1>
      <a:lt1>
        <a:srgbClr val="FFFFFF"/>
      </a:lt1>
      <a:dk2>
        <a:srgbClr val="FF0000"/>
      </a:dk2>
      <a:lt2>
        <a:srgbClr val="868686"/>
      </a:lt2>
      <a:accent1>
        <a:srgbClr val="0000FF"/>
      </a:accent1>
      <a:accent2>
        <a:srgbClr val="009900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8A00"/>
      </a:accent6>
      <a:hlink>
        <a:srgbClr val="FF0033"/>
      </a:hlink>
      <a:folHlink>
        <a:srgbClr val="9999FF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itchFamily="-107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UIUC-pAtIL.thmx</Template>
  <TotalTime>71</TotalTime>
  <Words>200</Words>
  <Application>Microsoft Macintosh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UIUC-pAtIL</vt:lpstr>
      <vt:lpstr>Summary of RMA Changes</vt:lpstr>
      <vt:lpstr>The Changes</vt:lpstr>
      <vt:lpstr>Summary of Corrections</vt:lpstr>
    </vt:vector>
  </TitlesOfParts>
  <Company>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RMA Changes</dc:title>
  <dc:creator>William Gropp</dc:creator>
  <cp:lastModifiedBy>William Gropp</cp:lastModifiedBy>
  <cp:revision>9</cp:revision>
  <dcterms:created xsi:type="dcterms:W3CDTF">2015-06-01T19:23:02Z</dcterms:created>
  <dcterms:modified xsi:type="dcterms:W3CDTF">2015-06-01T20:34:40Z</dcterms:modified>
</cp:coreProperties>
</file>