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Remember that error handlers are local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Discussed using MPI_COMM_NULL as the default communicator for operations that don’t have a communicator. The default error handler for MPI_COMM_NULL is whatever MPI_COMM_WORLD is. This would also need to allow MPI_ABORT to accept MPI_COMM_NULL.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took a straw vote and it was about 15 - 3 in favor of the current proposal rather than MPI_COMM_NULL.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Internally, it may be necessary for an implementation to notify all communicators about an abort in order to cleanup correctly.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16.png"/><Relationship Id="rId5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Tickets #324 and #477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5039305"/>
            <a:ext cx="7772400" cy="15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Fault Tolerance Working Group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September 2015 MPI Forum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6.4 (p. 246)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796900"/>
            <a:ext cx="8229600" cy="17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MPI_COMM_SPLIT propagates error handler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233100"/>
            <a:ext cx="8324850" cy="21145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6.4 (p. 250)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5194325"/>
            <a:ext cx="8229600" cy="137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MPI_COMM_SPLIT_TYPE propagates error handler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258887"/>
            <a:ext cx="8343900" cy="193357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8.3 (p. 342)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5628725"/>
            <a:ext cx="8229600" cy="115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callback to section about general error handling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 definition of MPI_ERRORS_ARE_FATAL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advice about MPI_ABORT error codes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2800350"/>
            <a:ext cx="8220075" cy="1257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00" y="1417650"/>
            <a:ext cx="8181975" cy="838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" y="4332137"/>
            <a:ext cx="7715250" cy="111442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8" name="Shape 128"/>
          <p:cNvSpPr txBox="1"/>
          <p:nvPr/>
        </p:nvSpPr>
        <p:spPr>
          <a:xfrm>
            <a:off x="2206475" y="3759750"/>
            <a:ext cx="2351400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 code for what?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410975" y="5056325"/>
            <a:ext cx="49070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clearly say that we want to return error classes here (except when you can’t)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8.3 (p. 343)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03325" y="5333075"/>
            <a:ext cx="87711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Set MPI_ERRORS_ARE_FATAL as default for MPI_COMM_SELF (no prev default)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Generally specify default behavior for inheritance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82912"/>
            <a:ext cx="8229600" cy="286702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7" name="Shape 137"/>
          <p:cNvSpPr txBox="1"/>
          <p:nvPr/>
        </p:nvSpPr>
        <p:spPr>
          <a:xfrm>
            <a:off x="2649500" y="1167150"/>
            <a:ext cx="5384100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text for “MPI_COMM_PARENT”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35500" y="4678025"/>
            <a:ext cx="8771100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communicator’s error handler is inherited from the communicator which was used to create it (e.g., …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Don’t define communicators here, point to the definitions of the functions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8.5 (p. 355)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5471600"/>
            <a:ext cx="8229600" cy="109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 advice for MPI_COMM_CALL_ERRHANDLER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543787"/>
            <a:ext cx="7772400" cy="141922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8.7 (p. 363)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5499350"/>
            <a:ext cx="8229600" cy="10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Remove old rationale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Add advice to impl about detecting aborts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5" y="2145675"/>
            <a:ext cx="7781925" cy="2400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3" name="Shape 153"/>
          <p:cNvSpPr txBox="1"/>
          <p:nvPr/>
        </p:nvSpPr>
        <p:spPr>
          <a:xfrm>
            <a:off x="1243800" y="1414200"/>
            <a:ext cx="49070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 PDF on ticket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521700" y="4583350"/>
            <a:ext cx="49070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correct error handling is not well defined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10.3 (p. 377)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5619500"/>
            <a:ext cx="8229600" cy="9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Specify default error handler for MPI_COMM_SPAWN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276562"/>
            <a:ext cx="8248650" cy="136207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2" name="Shape 162"/>
          <p:cNvSpPr txBox="1"/>
          <p:nvPr/>
        </p:nvSpPr>
        <p:spPr>
          <a:xfrm>
            <a:off x="4115625" y="3638650"/>
            <a:ext cx="29585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same as comm on each process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11175" y="4523725"/>
            <a:ext cx="7852500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Double check MPI_COMM_JOIN, CONNECT/ACCEPT, INTERCOMM_CREATE/MERGE, etc.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87825" y="5043400"/>
            <a:ext cx="49070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p. 379 SPAWN -&gt; MPI_COMM_SPAWN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621825" y="1266575"/>
            <a:ext cx="2007900" cy="8339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FIXME!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11.6.1 (p. 454)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5424900"/>
            <a:ext cx="8229600" cy="114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Specify default error handler for RMA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Mirrors existing spec for files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208100"/>
            <a:ext cx="8248650" cy="2552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477</a:t>
            </a:r>
            <a:r>
              <a:rPr lang="en"/>
              <a:t> - Section 8.3 (p. 342)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5240550"/>
            <a:ext cx="8229600" cy="132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default error handler from MPI_COMM_WORLD to MPI_COMM_SELF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712525"/>
            <a:ext cx="8210550" cy="1066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" y="3074200"/>
            <a:ext cx="8324850" cy="1371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1" name="Shape 181"/>
          <p:cNvSpPr txBox="1"/>
          <p:nvPr/>
        </p:nvSpPr>
        <p:spPr>
          <a:xfrm>
            <a:off x="634300" y="979325"/>
            <a:ext cx="8896800" cy="10379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ADD JUSTIFICATION SLIDE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Must provide MPI_ERRORS_ABORT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 practice, could be the same as MPI_ERRORS_ARE_FATAL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Change error handler propagation for windows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Minor change to inherit from MPI_WIN_NULL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still abort all processes if that’s what the implementation wants to do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Implementations that choose to do better now have clear instructions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Optional: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Improve MPI_ABORT to only abort a subcommunicator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Burden on Implementations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	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Section 8.3 is imprecise about where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/>
              <a:t> is applied.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first and second sentences are contradictory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/>
              <a:t> accepts a communicator argument)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second sentence is more permissive for FT implementations and good software engineering.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7" y="2105287"/>
            <a:ext cx="8921226" cy="853824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MPICH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Need to add new error handler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MPI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Runtime doesn’t support continuing with a subset of processes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Should be easy to implement in UTK branch for ULFM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prevents the application from handling an exception safely!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kills apps)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If you want to be safe, set your error handler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/>
              <a:t> on communicators that you want to keep alive.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Completing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does not imply that the message has been received (or that the receiver is alive).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has a large burden on implementations!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This is just as optional as FT has always been. Feel free to abort.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Previous Objections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9" y="5347349"/>
            <a:ext cx="8867200" cy="1373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MPI_Send can succeed when the receiver is dead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Returning from MPI_Send does not imply that the message is received, only buffered somewhere.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44012" y="3328639"/>
            <a:ext cx="8855964" cy="3355123"/>
            <a:chOff x="0" y="2351926"/>
            <a:chExt cx="9144000" cy="3464246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cxnSp>
          <p:nvCxnSpPr>
            <p:cNvPr id="215" name="Shape 215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Allows the application to clean itself up after an error.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Flush state to disk, close files, etc.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Step 0 for any FT solution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Could be part of ULFM, but this is more generic.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Allows very basic FT implementations and applications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Without these changes, if </a:t>
            </a:r>
            <a:r>
              <a:rPr b="1" lang="en"/>
              <a:t>any</a:t>
            </a:r>
            <a:r>
              <a:rPr lang="en"/>
              <a:t> communicator uses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/>
              <a:t>, </a:t>
            </a:r>
            <a:r>
              <a:rPr b="1" lang="en"/>
              <a:t>all</a:t>
            </a:r>
            <a:r>
              <a:rPr lang="en"/>
              <a:t> use it.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Even if users don’t want FT, they still might want to clean up reliably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Have some users at BSC who would already like to see this available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MPI_ERRORS_ARE_FATAL causes all connected processes to abort (as if called by MPI_ABORT).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define how communicators inherit error handlers for each communicator creation function.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 all inherit their error handler from MPI_WIN_NULL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Mirrors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General text cleanup to have definitions in a single place.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ADVICE: HQI should detect aborts correctly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 Summary - Ticket 324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new error handler MPI_ERRORS_ABORT which aborts only a communicator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Define MPI_COMM_SELF as default communicator for error handlers (instead of MPI_COMM_WORLD)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 Summary - Ticket 477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5999175"/>
            <a:ext cx="8229600" cy="8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Replace unclear purple text with shorter red text 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324 - Section 2.8 (p. 21)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" y="1417637"/>
            <a:ext cx="8391525" cy="458152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6.4 (p. 240)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5499350"/>
            <a:ext cx="8229600" cy="10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MPI_COMM_DUP propagates error handler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Also covers MPI_COMM_DUP_WITH_INFO and MPI_COMM_IDUP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" y="1696212"/>
            <a:ext cx="8391525" cy="185737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6.4 (p. 242)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5804275"/>
            <a:ext cx="8229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MPI_COMM_CREATE propagates error handler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1685925"/>
            <a:ext cx="8448675" cy="348615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324 - Section 6.4 (p. 245)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5711925"/>
            <a:ext cx="8229600" cy="85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MPI_COMM_CREATE_GROUP propagates error handler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7" y="1493087"/>
            <a:ext cx="8315325" cy="414337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