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State of Sessions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March 2018</a:t>
            </a:r>
          </a:p>
          <a:p>
            <a:r>
              <a:rPr lang="en-GB" dirty="0" smtClean="0"/>
              <a:t>Dan Holmes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2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General scheme:</a:t>
            </a:r>
          </a:p>
          <a:p>
            <a:pPr lvl="1"/>
            <a:r>
              <a:rPr lang="en-US" sz="2000" dirty="0" smtClean="0"/>
              <a:t>Query the underlying run-time system</a:t>
            </a:r>
          </a:p>
          <a:p>
            <a:pPr lvl="2"/>
            <a:r>
              <a:rPr lang="en-US" sz="2000" dirty="0" smtClean="0"/>
              <a:t>Get a “set” of processes</a:t>
            </a:r>
          </a:p>
          <a:p>
            <a:pPr lvl="1"/>
            <a:r>
              <a:rPr lang="en-US" sz="2000" dirty="0" smtClean="0"/>
              <a:t>Determine the processes you want</a:t>
            </a:r>
          </a:p>
          <a:p>
            <a:pPr lvl="2"/>
            <a:r>
              <a:rPr lang="en-US" sz="2000" dirty="0" smtClean="0"/>
              <a:t>Create an </a:t>
            </a:r>
            <a:r>
              <a:rPr lang="en-US" sz="2000" dirty="0" err="1" smtClean="0"/>
              <a:t>MPI_Group</a:t>
            </a:r>
            <a:endParaRPr lang="en-US" sz="2000" dirty="0" smtClean="0"/>
          </a:p>
          <a:p>
            <a:pPr lvl="1"/>
            <a:r>
              <a:rPr lang="en-US" sz="2000" dirty="0" smtClean="0"/>
              <a:t>Create a communicator with just those processes</a:t>
            </a:r>
          </a:p>
          <a:p>
            <a:pPr lvl="2"/>
            <a:r>
              <a:rPr lang="en-US" sz="2000" dirty="0" smtClean="0"/>
              <a:t>Create an </a:t>
            </a:r>
            <a:r>
              <a:rPr lang="en-US" sz="2000" dirty="0" err="1" smtClean="0"/>
              <a:t>MPI_Comm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693789" y="2681532"/>
            <a:ext cx="2394408" cy="730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runtime</a:t>
            </a:r>
            <a:br>
              <a:rPr lang="en-US" dirty="0" smtClean="0"/>
            </a:br>
            <a:r>
              <a:rPr lang="en-US" dirty="0" smtClean="0"/>
              <a:t>for set of processes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16" idx="0"/>
          </p:cNvCxnSpPr>
          <p:nvPr/>
        </p:nvCxnSpPr>
        <p:spPr>
          <a:xfrm>
            <a:off x="6890993" y="3412501"/>
            <a:ext cx="0" cy="464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19" idx="0"/>
          </p:cNvCxnSpPr>
          <p:nvPr/>
        </p:nvCxnSpPr>
        <p:spPr>
          <a:xfrm>
            <a:off x="6890993" y="4608246"/>
            <a:ext cx="0" cy="471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693789" y="3877277"/>
            <a:ext cx="2394408" cy="730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MPI_Group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93789" y="5079586"/>
            <a:ext cx="2394408" cy="730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MPI_Comm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93789" y="1434252"/>
            <a:ext cx="2394408" cy="730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MPI_Session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  <a:endCxn id="5" idx="0"/>
          </p:cNvCxnSpPr>
          <p:nvPr/>
        </p:nvCxnSpPr>
        <p:spPr>
          <a:xfrm>
            <a:off x="6890993" y="2165221"/>
            <a:ext cx="0" cy="516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7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proposal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508302"/>
          </a:xfrm>
        </p:spPr>
        <p:txBody>
          <a:bodyPr>
            <a:normAutofit/>
          </a:bodyPr>
          <a:lstStyle/>
          <a:p>
            <a:r>
              <a:rPr lang="en-GB" dirty="0" smtClean="0"/>
              <a:t>Create a session (and destroy one):</a:t>
            </a:r>
          </a:p>
          <a:p>
            <a:pPr lvl="1"/>
            <a:r>
              <a:rPr lang="en-GB" dirty="0" smtClean="0"/>
              <a:t>MPI_SESSION_INIT (and MPI_SESSION_FINALIZE)</a:t>
            </a:r>
          </a:p>
          <a:p>
            <a:r>
              <a:rPr lang="en-GB" dirty="0" smtClean="0"/>
              <a:t>Get names of sets of processes:</a:t>
            </a:r>
          </a:p>
          <a:p>
            <a:pPr lvl="1"/>
            <a:r>
              <a:rPr lang="en-GB" dirty="0" smtClean="0"/>
              <a:t>MPI_SESSION_GET_NAMES</a:t>
            </a:r>
          </a:p>
          <a:p>
            <a:r>
              <a:rPr lang="en-GB" dirty="0" smtClean="0"/>
              <a:t>Create an MPI_GROUP from a set name:</a:t>
            </a:r>
          </a:p>
          <a:p>
            <a:pPr lvl="1"/>
            <a:r>
              <a:rPr lang="en-GB" dirty="0" smtClean="0"/>
              <a:t>MPI_GROUP_CREATE_FROM_SESSION</a:t>
            </a:r>
          </a:p>
          <a:p>
            <a:r>
              <a:rPr lang="en-GB" dirty="0" smtClean="0"/>
              <a:t>Create an MPI_COMM from an MPI_GROUP:</a:t>
            </a:r>
          </a:p>
          <a:p>
            <a:pPr lvl="1"/>
            <a:r>
              <a:rPr lang="en-GB" dirty="0" smtClean="0"/>
              <a:t>MPI_COMM_CREATE_FROM_GROUP</a:t>
            </a:r>
          </a:p>
          <a:p>
            <a:pPr lvl="1"/>
            <a:r>
              <a:rPr lang="en-GB" dirty="0" smtClean="0"/>
              <a:t>MPI_&lt;others&gt;_CREATE_FROM_GROUP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31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Dynamic process management</a:t>
            </a:r>
          </a:p>
          <a:p>
            <a:r>
              <a:rPr lang="en-GB" dirty="0" smtClean="0"/>
              <a:t>Improvement to MPI_COMM_SPAWN</a:t>
            </a:r>
          </a:p>
          <a:p>
            <a:pPr lvl="1"/>
            <a:r>
              <a:rPr lang="en-GB" dirty="0" smtClean="0"/>
              <a:t>MPI_EXEC (and MPI_IEXEC)</a:t>
            </a:r>
          </a:p>
          <a:p>
            <a:pPr lvl="1"/>
            <a:r>
              <a:rPr lang="en-GB" dirty="0" smtClean="0"/>
              <a:t>MPI_EXEC_MULTIPLE (and MPI_IEXEC_MULTIPLE)</a:t>
            </a:r>
          </a:p>
          <a:p>
            <a:r>
              <a:rPr lang="en-GB" dirty="0" smtClean="0"/>
              <a:t>TBD – improvements to other DPM functions:</a:t>
            </a:r>
          </a:p>
          <a:p>
            <a:pPr lvl="1"/>
            <a:r>
              <a:rPr lang="en-GB" dirty="0" smtClean="0"/>
              <a:t>MPI_COMM_CONNECT and MPI_COMM_ACCEPT</a:t>
            </a:r>
          </a:p>
          <a:p>
            <a:pPr lvl="1"/>
            <a:r>
              <a:rPr lang="en-GB" dirty="0" smtClean="0"/>
              <a:t>MPI_PUBLISH_NAME and MPI_LOOKUP_NAME</a:t>
            </a:r>
          </a:p>
          <a:p>
            <a:pPr lvl="1"/>
            <a:r>
              <a:rPr lang="en-GB" dirty="0" smtClean="0"/>
              <a:t>MPI_COMM_JOIN (probably not, deprecate instead)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Straw polls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Should the WG start writing text for the core proposal?</a:t>
            </a:r>
          </a:p>
          <a:p>
            <a:pPr lvl="1"/>
            <a:r>
              <a:rPr lang="en-GB" dirty="0" smtClean="0"/>
              <a:t>Yes: </a:t>
            </a:r>
          </a:p>
          <a:p>
            <a:pPr lvl="1"/>
            <a:r>
              <a:rPr lang="en-GB" dirty="0" smtClean="0"/>
              <a:t>No: </a:t>
            </a:r>
          </a:p>
          <a:p>
            <a:r>
              <a:rPr lang="en-GB" dirty="0" smtClean="0"/>
              <a:t>Should we split out the “create from group” functions?</a:t>
            </a:r>
          </a:p>
          <a:p>
            <a:pPr lvl="1"/>
            <a:r>
              <a:rPr lang="en-GB" dirty="0" smtClean="0"/>
              <a:t>Yes: </a:t>
            </a:r>
          </a:p>
          <a:p>
            <a:pPr lvl="1"/>
            <a:r>
              <a:rPr lang="en-GB" dirty="0" smtClean="0"/>
              <a:t>No: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105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30</TotalTime>
  <Words>168</Words>
  <Application>Microsoft Macintosh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State of Sessions</vt:lpstr>
      <vt:lpstr>Overview</vt:lpstr>
      <vt:lpstr>Core proposal</vt:lpstr>
      <vt:lpstr>Additional functionality</vt:lpstr>
      <vt:lpstr>Straw polls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Sessions</dc:title>
  <dc:creator>Dan Holmes</dc:creator>
  <cp:lastModifiedBy>Dan Holmes</cp:lastModifiedBy>
  <cp:revision>3</cp:revision>
  <dcterms:created xsi:type="dcterms:W3CDTF">2018-03-01T17:08:13Z</dcterms:created>
  <dcterms:modified xsi:type="dcterms:W3CDTF">2018-03-01T17:38:18Z</dcterms:modified>
</cp:coreProperties>
</file>