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8F576B-F348-BA4C-8446-23F41B71B47C}" v="2" dt="2020-02-13T15:33:49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and, Wesley" userId="686aea4a-ab1e-49b5-baeb-1fa603ab0a3e" providerId="ADAL" clId="{EA8F576B-F348-BA4C-8446-23F41B71B47C}"/>
    <pc:docChg chg="modSld">
      <pc:chgData name="Bland, Wesley" userId="686aea4a-ab1e-49b5-baeb-1fa603ab0a3e" providerId="ADAL" clId="{EA8F576B-F348-BA4C-8446-23F41B71B47C}" dt="2020-02-19T17:18:35.460" v="110" actId="1036"/>
      <pc:docMkLst>
        <pc:docMk/>
      </pc:docMkLst>
      <pc:sldChg chg="modSp">
        <pc:chgData name="Bland, Wesley" userId="686aea4a-ab1e-49b5-baeb-1fa603ab0a3e" providerId="ADAL" clId="{EA8F576B-F348-BA4C-8446-23F41B71B47C}" dt="2020-02-19T17:02:23.012" v="107" actId="20577"/>
        <pc:sldMkLst>
          <pc:docMk/>
          <pc:sldMk cId="1294262036" sldId="259"/>
        </pc:sldMkLst>
        <pc:graphicFrameChg chg="modGraphic">
          <ac:chgData name="Bland, Wesley" userId="686aea4a-ab1e-49b5-baeb-1fa603ab0a3e" providerId="ADAL" clId="{EA8F576B-F348-BA4C-8446-23F41B71B47C}" dt="2020-02-19T17:02:23.012" v="107" actId="20577"/>
          <ac:graphicFrameMkLst>
            <pc:docMk/>
            <pc:sldMk cId="1294262036" sldId="259"/>
            <ac:graphicFrameMk id="4" creationId="{98669144-8757-A649-A727-8D1E4A5B7E9A}"/>
          </ac:graphicFrameMkLst>
        </pc:graphicFrameChg>
      </pc:sldChg>
      <pc:sldChg chg="modSp">
        <pc:chgData name="Bland, Wesley" userId="686aea4a-ab1e-49b5-baeb-1fa603ab0a3e" providerId="ADAL" clId="{EA8F576B-F348-BA4C-8446-23F41B71B47C}" dt="2020-02-19T17:04:55.078" v="108" actId="400"/>
        <pc:sldMkLst>
          <pc:docMk/>
          <pc:sldMk cId="3146191797" sldId="260"/>
        </pc:sldMkLst>
        <pc:spChg chg="mod">
          <ac:chgData name="Bland, Wesley" userId="686aea4a-ab1e-49b5-baeb-1fa603ab0a3e" providerId="ADAL" clId="{EA8F576B-F348-BA4C-8446-23F41B71B47C}" dt="2020-02-19T17:04:55.078" v="108" actId="400"/>
          <ac:spMkLst>
            <pc:docMk/>
            <pc:sldMk cId="3146191797" sldId="260"/>
            <ac:spMk id="3" creationId="{9AB60203-B132-AE48-B69B-C36B6FF52522}"/>
          </ac:spMkLst>
        </pc:spChg>
      </pc:sldChg>
      <pc:sldChg chg="modSp">
        <pc:chgData name="Bland, Wesley" userId="686aea4a-ab1e-49b5-baeb-1fa603ab0a3e" providerId="ADAL" clId="{EA8F576B-F348-BA4C-8446-23F41B71B47C}" dt="2020-02-19T17:18:35.460" v="110" actId="1036"/>
        <pc:sldMkLst>
          <pc:docMk/>
          <pc:sldMk cId="1650510737" sldId="261"/>
        </pc:sldMkLst>
        <pc:spChg chg="mod">
          <ac:chgData name="Bland, Wesley" userId="686aea4a-ab1e-49b5-baeb-1fa603ab0a3e" providerId="ADAL" clId="{EA8F576B-F348-BA4C-8446-23F41B71B47C}" dt="2020-02-19T17:18:35.460" v="110" actId="1036"/>
          <ac:spMkLst>
            <pc:docMk/>
            <pc:sldMk cId="1650510737" sldId="261"/>
            <ac:spMk id="3" creationId="{99BF4DE9-5DA4-7240-9D27-82B43A727A7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034E-1F8B-8048-8707-D90CF4291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CEB88-934E-234B-98CB-975FDF34E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FAAEC-E86B-2E40-B3C5-DA07C692A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14125-6025-0243-B033-FCE3E7EB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75300-1B93-1142-9CEA-AA29CDE0A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65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84A11-C0BA-DF4A-9E28-7E005068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74EFD-D20C-9041-A3AF-1DCA9379D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D04C-1DEE-5C4C-8999-0FB9306D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43F1-4174-4541-B1BE-C6B59C33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4D991-A5E9-ED42-BF1A-281237551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845D1-3BD4-B04F-8A59-90BA018A19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B6520-0897-8245-8C40-06F364B29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67F9A-00AF-A34C-8F75-24EA76630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A32E-3868-C14C-9F59-F677EA425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D80FA-FF99-F44E-ABAB-D1C764DB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47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42B0-8DFB-7A40-AE00-86C1E9D1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5ECEB-B80B-AE40-8D34-8722A5833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BC111-8867-F242-86B7-3A366C99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00AC7-237F-1D43-8858-6A8637C5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514AB-06FC-0247-AF43-D9C45219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24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0B051-F0A2-FE46-AB60-7F081653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0A44-ED0E-D647-B740-86C5989C5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A46F-7E75-8348-B864-8AF2AB82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049E1-8842-C941-A2FA-C68D5083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5EC7E-F560-1B40-99CB-0D6FCE027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41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EAE27-A662-714B-BB7B-0AD1F084D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ED6D5-04AD-2145-96B6-6DA52E720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38626-6219-1640-BD27-1481A327F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A4AAE-E8FE-1A47-AD8A-5F33CA589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B0D29-FC7B-6345-9E31-23AA364EB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9DEEC-5C9F-3A4C-BD75-DC0051DCC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15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520DE-883D-0846-BF86-79291A6DE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1ECA6-171C-5149-A84A-E8D683515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83F9F-48A5-8E4A-8C9A-44AB0CCAB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A2ABFD-1CBC-9544-9288-AF95C6F9F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8E5C19-A5AD-DD4E-8A3B-4AAC4BDDC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0C010-462E-0944-8611-39ACB0B0B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C1C44-AF3C-E24C-80F4-86A88EC6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D583A3-C04B-0E4A-AB82-7ED6A3C3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09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10CFF-AE9B-7A4A-8172-345093B7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29E03-390C-1C4E-998D-EE41C4071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E4CBE-6B93-FE46-89DC-EE756BD2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34A7B-2DD3-0C49-BDED-0E7B494F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9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01601A-6130-3344-8557-A84C4423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8CC1F-01D7-2C43-A7AA-67A8F13E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193A5-CD69-C64C-91B5-882A0D921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1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5B101-E7A1-BA4E-9918-8CC95AF6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70937-E2CA-C242-9937-91AFD0398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823FF-8E4D-2D41-9915-959924178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71FCE-6661-744F-BBF0-70F0FB51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CC673-E6D4-E746-8C49-3CF8126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8A453-0B3C-8C4F-B35A-6ECE7B92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5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1C5A-6717-0B4F-AF90-6614C372D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E53082-462B-214B-8835-D1CCFFBE2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0670E-9F35-EC43-9579-5F1249C2C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194AE-9588-2C46-8BAB-F06A4593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04B0B-B1FB-754A-A78B-5FF0BD12C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27BE0-F416-F644-88AB-1E681C50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1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FAC332-EE40-464E-8E16-FC34507B9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B4EE6-8B66-5546-874F-295738B8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9308A-C16A-E84C-9F1B-190BDCE1FB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BB77-2FC9-CE40-8419-F2F2078E0EEE}" type="datetimeFigureOut">
              <a:rPr lang="en-US" smtClean="0"/>
              <a:t>2/19/20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495C-75D4-3B4E-B8D5-024699A8C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846B9-2003-F240-94EE-077F06F0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9F7B1-A26E-5349-BE55-D964F94C2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8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pi-forum/mpi-standard/pull/14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95A7-A5D5-5D4D-BBA0-60C814D1E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MPI Standard Editor Fixes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3746B-6496-D443-8257-675A4416B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Wesley Bland</a:t>
            </a:r>
          </a:p>
          <a:p>
            <a:r>
              <a:rPr lang="en-US" dirty="0"/>
              <a:t>On behalf of</a:t>
            </a:r>
          </a:p>
          <a:p>
            <a:r>
              <a:rPr lang="en-US" dirty="0"/>
              <a:t>Bill </a:t>
            </a:r>
            <a:r>
              <a:rPr lang="en-US" dirty="0" err="1"/>
              <a:t>Gropp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754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27853-7F85-484A-96E7-D38AF1DD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a Good Document for MPI 4.0+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40784-5563-D94F-86F7-06C6FB81F6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 anchor="ctr"/>
          <a:lstStyle/>
          <a:p>
            <a:pPr marL="0" indent="0" algn="ctr">
              <a:buNone/>
            </a:pPr>
            <a:r>
              <a:rPr lang="en-US" dirty="0"/>
              <a:t>3 areas that need work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We need your help!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1BF25-8A2F-A440-980E-E883E503D6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Clean up Fortran examples</a:t>
            </a:r>
          </a:p>
          <a:p>
            <a:r>
              <a:rPr lang="en-US" dirty="0"/>
              <a:t>Editor changes throughout the document</a:t>
            </a:r>
          </a:p>
          <a:p>
            <a:r>
              <a:rPr lang="en-US" dirty="0"/>
              <a:t>Longer list of consistency changes throughout the document</a:t>
            </a:r>
          </a:p>
        </p:txBody>
      </p:sp>
    </p:spTree>
    <p:extLst>
      <p:ext uri="{BB962C8B-B14F-4D97-AF65-F5344CB8AC3E}">
        <p14:creationId xmlns:p14="http://schemas.microsoft.com/office/powerpoint/2010/main" val="3887107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9597-1406-B34F-B8F9-7D94E815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Fortran Cleanup</a:t>
            </a:r>
            <a:r>
              <a:rPr lang="en-US" dirty="0"/>
              <a:t> </a:t>
            </a:r>
            <a:r>
              <a:rPr lang="en-US" sz="3600" dirty="0"/>
              <a:t>(I’m probably capturing this wrongly)</a:t>
            </a:r>
            <a:br>
              <a:rPr lang="en-US" dirty="0"/>
            </a:br>
            <a:r>
              <a:rPr lang="en-US" sz="3600" dirty="0">
                <a:hlinkClick r:id="rId2"/>
              </a:rPr>
              <a:t>https://github.com/mpi-forum/mpi-standard/pull/145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C78CA-2E9F-D743-B9C2-BC97FF227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 few comments left, but I propose we move forward with the existing PR and add new changes in an additional PR if necessary.</a:t>
            </a:r>
          </a:p>
          <a:p>
            <a:pPr lvl="1"/>
            <a:r>
              <a:rPr lang="en-US" b="1" dirty="0"/>
              <a:t>:: Notation everywhere </a:t>
            </a:r>
            <a:r>
              <a:rPr lang="en-US" dirty="0"/>
              <a:t>– It’s there now and is consistent (right?). If we want to change it, let’s do it after </a:t>
            </a:r>
            <a:r>
              <a:rPr lang="en-US" dirty="0" err="1"/>
              <a:t>Pythonization</a:t>
            </a:r>
            <a:r>
              <a:rPr lang="en-US" dirty="0"/>
              <a:t> is done because it will be trivial.</a:t>
            </a:r>
          </a:p>
          <a:p>
            <a:pPr lvl="1"/>
            <a:r>
              <a:rPr lang="en-US" b="1" dirty="0"/>
              <a:t>Changelog entry?</a:t>
            </a:r>
            <a:r>
              <a:rPr lang="en-US" dirty="0"/>
              <a:t> – No. These are not user facing changes. If we’d like to have an MPI Forum “Blog Entry” or something on the website, that’s more appropriate.</a:t>
            </a:r>
          </a:p>
          <a:p>
            <a:pPr lvl="1"/>
            <a:r>
              <a:rPr lang="en-US" b="1" dirty="0"/>
              <a:t>Upper case / lower case</a:t>
            </a:r>
            <a:r>
              <a:rPr lang="en-US" dirty="0"/>
              <a:t> </a:t>
            </a:r>
            <a:r>
              <a:rPr lang="en-US" b="1" dirty="0"/>
              <a:t>examples </a:t>
            </a:r>
            <a:r>
              <a:rPr lang="en-US" dirty="0"/>
              <a:t>– This is purely a stylistic decision so let’s just take a vote.</a:t>
            </a:r>
            <a:endParaRPr lang="en-US" b="1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63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E2FA4-5D7A-D747-8AD3-0E650A40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Case to Use for Fortran Examples?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669144-8757-A649-A727-8D1E4A5B7E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492766"/>
              </p:ext>
            </p:extLst>
          </p:nvPr>
        </p:nvGraphicFramePr>
        <p:xfrm>
          <a:off x="838200" y="2425148"/>
          <a:ext cx="10515600" cy="33296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3987623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91111652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7722551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5384200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02662407"/>
                    </a:ext>
                  </a:extLst>
                </a:gridCol>
              </a:tblGrid>
              <a:tr h="8298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UPPER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lower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LeAvE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ThInGs</a:t>
                      </a:r>
                      <a:r>
                        <a:rPr lang="en-US" dirty="0"/>
                        <a:t> as </a:t>
                      </a:r>
                      <a:r>
                        <a:rPr lang="en-US" dirty="0" err="1"/>
                        <a:t>TheY</a:t>
                      </a:r>
                      <a:r>
                        <a:rPr lang="en-US" dirty="0"/>
                        <a:t> 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Make_it_like_f08_bindings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Don’t Care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012557"/>
                  </a:ext>
                </a:extLst>
              </a:tr>
              <a:tr h="24997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Everyone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Also Everyone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894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26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9D99F-FC8A-1645-B2F8-932FF39E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Editor-level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60203-B132-AE48-B69B-C36B6FF52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Missing a couple of reviews </a:t>
            </a:r>
            <a:r>
              <a:rPr lang="en-US" b="1" dirty="0"/>
              <a:t>(Deadline Friday!)</a:t>
            </a:r>
            <a:r>
              <a:rPr lang="en-US" dirty="0"/>
              <a:t>:</a:t>
            </a:r>
          </a:p>
          <a:p>
            <a:pPr lvl="1"/>
            <a:r>
              <a:rPr lang="en-US" strike="sngStrike" dirty="0"/>
              <a:t>Chapter 5 – Collective Communication – Tony</a:t>
            </a:r>
          </a:p>
          <a:p>
            <a:pPr lvl="1"/>
            <a:r>
              <a:rPr lang="en-US" strike="sngStrike" dirty="0"/>
              <a:t>Chapter 13 – I/O – Tony</a:t>
            </a:r>
          </a:p>
          <a:p>
            <a:pPr lvl="1"/>
            <a:r>
              <a:rPr lang="en-US" dirty="0"/>
              <a:t>Chapter 16 – Removed Interfaces – Rolf</a:t>
            </a:r>
          </a:p>
          <a:p>
            <a:r>
              <a:rPr lang="en-US" dirty="0"/>
              <a:t>Assuming the remaining reviews don’t reveal major problems, this will be merged soon after the meeting (along with </a:t>
            </a:r>
            <a:r>
              <a:rPr lang="en-US" dirty="0" err="1"/>
              <a:t>Pythonization</a:t>
            </a:r>
            <a:r>
              <a:rPr lang="en-US" dirty="0"/>
              <a:t>).</a:t>
            </a:r>
          </a:p>
          <a:p>
            <a:r>
              <a:rPr lang="en-US" dirty="0"/>
              <a:t>Again, additional changes can come in additional PR.</a:t>
            </a:r>
          </a:p>
        </p:txBody>
      </p:sp>
    </p:spTree>
    <p:extLst>
      <p:ext uri="{BB962C8B-B14F-4D97-AF65-F5344CB8AC3E}">
        <p14:creationId xmlns:p14="http://schemas.microsoft.com/office/powerpoint/2010/main" val="3146191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2C5C-8005-DE42-9F7C-1E8D4EFF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Consistency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4DE9-5DA4-7240-9D27-82B43A727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550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Bill has put together an excellent list of places that need to be improved throughout the document.</a:t>
            </a:r>
          </a:p>
          <a:p>
            <a:r>
              <a:rPr lang="en-US" dirty="0"/>
              <a:t>He and I need to get feedback on how to proceed for all these items.</a:t>
            </a:r>
          </a:p>
          <a:p>
            <a:pPr lvl="1"/>
            <a:r>
              <a:rPr lang="en-US" dirty="0"/>
              <a:t>There is a large Google Form where you can express your opinion on each item.</a:t>
            </a:r>
          </a:p>
          <a:p>
            <a:pPr lvl="1"/>
            <a:r>
              <a:rPr lang="en-US" dirty="0"/>
              <a:t>There is an open issue for each of these items so we can keep track of them.</a:t>
            </a:r>
          </a:p>
          <a:p>
            <a:r>
              <a:rPr lang="en-US" dirty="0"/>
              <a:t>Some will be editor fixes, ticket 0, errata, and full tickets.</a:t>
            </a:r>
          </a:p>
          <a:p>
            <a:pPr lvl="1"/>
            <a:r>
              <a:rPr lang="en-US" dirty="0"/>
              <a:t>We may also need to hand some of these off to working groups / chapter committees to drive.</a:t>
            </a:r>
          </a:p>
          <a:p>
            <a:r>
              <a:rPr lang="en-US" dirty="0"/>
              <a:t>None should be too large but multiplexing the work will dramatically improve the document and reduce the burden.</a:t>
            </a:r>
          </a:p>
          <a:p>
            <a:pPr lvl="1"/>
            <a:r>
              <a:rPr lang="en-US" b="1" dirty="0"/>
              <a:t>Great opportunity to contribute to the MPI Standard even if you don’t have a larger proposal to work on!</a:t>
            </a:r>
          </a:p>
        </p:txBody>
      </p:sp>
    </p:spTree>
    <p:extLst>
      <p:ext uri="{BB962C8B-B14F-4D97-AF65-F5344CB8AC3E}">
        <p14:creationId xmlns:p14="http://schemas.microsoft.com/office/powerpoint/2010/main" val="165051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428</Words>
  <Application>Microsoft Macintosh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MPI Standard Editor Fixes</vt:lpstr>
      <vt:lpstr>Working on a Good Document for MPI 4.0+</vt:lpstr>
      <vt:lpstr>Fortran Cleanup (I’m probably capturing this wrongly) https://github.com/mpi-forum/mpi-standard/pull/145</vt:lpstr>
      <vt:lpstr>Which Case to Use for Fortran Examples?</vt:lpstr>
      <vt:lpstr>Editor-level Changes</vt:lpstr>
      <vt:lpstr>Document Consistency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MPI Standard Editor Fixes</dc:title>
  <dc:creator>Bland, Wesley</dc:creator>
  <cp:lastModifiedBy>Bland, Wesley</cp:lastModifiedBy>
  <cp:revision>4</cp:revision>
  <dcterms:created xsi:type="dcterms:W3CDTF">2020-02-13T14:49:15Z</dcterms:created>
  <dcterms:modified xsi:type="dcterms:W3CDTF">2020-02-19T17:18:45Z</dcterms:modified>
</cp:coreProperties>
</file>