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85FB8-42CC-1041-BB57-EDD8B75F2122}" v="2" dt="2023-09-15T01:17:14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84014"/>
  </p:normalViewPr>
  <p:slideViewPr>
    <p:cSldViewPr snapToGrid="0">
      <p:cViewPr varScale="1">
        <p:scale>
          <a:sx n="106" d="100"/>
          <a:sy n="106" d="100"/>
        </p:scale>
        <p:origin x="1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7A6D-EEED-5346-910C-0174FF08448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25038-6319-CC4D-9580-66D00E12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Rolf is officially retired, this is really his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25038-6319-CC4D-9580-66D00E12B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25038-6319-CC4D-9580-66D00E12B4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Rolf is officially retired, this is really his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25038-6319-CC4D-9580-66D00E12B4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9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25038-6319-CC4D-9580-66D00E12B4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A971-6480-FC4D-2882-2C6A3185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B3EFA-31AD-0410-AF36-47F35774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8130-D570-037C-0BC4-1E55CBC8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770E-3C41-86B6-D8A7-4F02B04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9355-4BF2-DFD4-8E6F-81CFCA4E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756D-2671-F664-9622-45356034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814FC-6F6D-42FA-7EAD-99118F00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CA58-9E25-CAEF-70F2-747954FC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A78F-9C06-D43B-85F2-C520147B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9352-FA84-012A-2A77-8CF5D63E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04AF5-2C2C-7988-BA4A-E163A4D4B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4C8BB-E65E-7ED8-B086-052D996FE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056C6-80C6-5096-1F5A-253D589E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76D3-44E4-4CEA-CFB3-3191786C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EA85-841E-D6D9-1E0F-FF757A33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AC36-C2A0-8BE4-F978-7D791CB8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9463-259D-FF80-9D78-5E361673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737E-AF4E-2285-4396-5F89DF36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FA49-6FA8-ED49-4188-0190931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626A-4F4D-B561-FCF3-6A3C9B57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A8FC-D374-CBCA-8FEB-3F04BF2C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47DB-943D-852D-06F1-7B99A167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10E8-FAF5-9FD4-729B-62AD536B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EE34-96CF-0456-257A-C61578FC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67EE-A439-8473-BE42-A353665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6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AB92-338F-F2B9-B60D-856FEE30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F2D4-60DE-C44E-1E38-E4A73E9FF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CA932-B6EC-84D4-F4A2-FC87A3584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C364F-5BBE-E2D2-BF4F-FA1A361A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FDC1A-3A45-BCF2-766D-5018C143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59E2-44FE-72EE-ACF8-CA3767E3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3B3A-7372-EE48-7FB0-2641A9C7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6F43-7739-22B4-5CEA-9208A0D6A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19C7-BACB-9D46-352D-EA15C30B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B116D-D487-3F32-F5D2-9C8BC61E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0B0A-516A-527E-BD3F-6D5B47E77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976AA-D3D4-0DD3-A960-8A1DF27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54E04-E534-7ED2-92ED-6D09E30E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E0052-23B8-B7D0-ED37-003C5297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44FA-151D-F95F-977F-88DB7E60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52188-FDAD-0C8E-D266-802EAD1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72060-A5CD-DD5D-BD5D-EE469577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06BA0-6B3F-D013-289F-6003E3F0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7DC45-D4BD-FFA3-0817-6570E9E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85A98-1CEA-C213-FA46-9C0BF0A5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2C507-BBCD-E356-7C5D-B02334D1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22DC-6A8D-61FA-E911-D722A82A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5905-1027-DDDC-B05E-8EDF305E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5E2B5-F4A0-9896-4083-A9E7DE40E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0577-2687-F4BC-A959-02F2894C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1BA6-CF68-6B73-2E87-5998C1C2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893CB-189B-9066-2374-B7A28BF3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628-506F-F9FC-F1ED-75DEE400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27131-EEA0-9C82-6817-BB274637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CB351-4792-7C45-CB9E-FBB5BBF3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5E044-64A1-FEA9-61F8-29C997E5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9962-0B3A-2953-ADCA-4B4E1BEC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7C99-2EE7-9199-0A20-8BC087CE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9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C4185-AD2F-C5A8-601D-53ECC0E3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A0E4E-08F4-2940-006D-FEEC3FEA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553D-CBBD-5313-3284-8D2E1BF6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A8EE-A0D0-9A45-81A3-AA457DD590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F67-C4E2-95B4-37F5-9B7FE7EC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69DA-9363-7E29-C1AD-91C8A42BD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5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able.com/compare/SWGuToOOQbKQ" TargetMode="External"/><Relationship Id="rId2" Type="http://schemas.openxmlformats.org/officeDocument/2006/relationships/hyperlink" Target="https://github.com/mpi-forum/mpi-standard/compare/mpi-4.0...mpi-41-rc#diff-59f8d51080d35bcbc7a697c13e79ea1178835c349868c6f83a6b5407508a645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able.com/compare/diebzQJTAuEW" TargetMode="External"/><Relationship Id="rId2" Type="http://schemas.openxmlformats.org/officeDocument/2006/relationships/hyperlink" Target="https://github.com/mpi-forum/mpi-standard/compare/mpi-4.0...mpi-41-rc#diff-59f8d51080d35bcbc7a697c13e79ea1178835c349868c6f83a6b5407508a645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7552-1101-3F34-4432-3CBFB2184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Bindings Chapter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0CD9A-2388-FC41-B2C6-2A29DBE41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MPI 4.1-RC changes</a:t>
            </a:r>
          </a:p>
          <a:p>
            <a:endParaRPr lang="en-US" dirty="0"/>
          </a:p>
          <a:p>
            <a:r>
              <a:rPr lang="en-US" dirty="0"/>
              <a:t>Committee: Rolf </a:t>
            </a:r>
            <a:r>
              <a:rPr lang="en-US" dirty="0" err="1"/>
              <a:t>Rabenseifner</a:t>
            </a:r>
            <a:r>
              <a:rPr lang="en-US" dirty="0"/>
              <a:t>, Puri Bangalore, Victor </a:t>
            </a:r>
            <a:r>
              <a:rPr lang="en-US" dirty="0" err="1"/>
              <a:t>Eijkhout</a:t>
            </a:r>
            <a:r>
              <a:rPr lang="en-US" dirty="0"/>
              <a:t>, </a:t>
            </a:r>
          </a:p>
          <a:p>
            <a:r>
              <a:rPr lang="en-US" dirty="0"/>
              <a:t>Tony Skjellum (presenting)</a:t>
            </a:r>
          </a:p>
        </p:txBody>
      </p:sp>
    </p:spTree>
    <p:extLst>
      <p:ext uri="{BB962C8B-B14F-4D97-AF65-F5344CB8AC3E}">
        <p14:creationId xmlns:p14="http://schemas.microsoft.com/office/powerpoint/2010/main" val="85970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C6BD-6532-546C-9935-208922E1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7" y="365125"/>
            <a:ext cx="10965493" cy="737165"/>
          </a:xfrm>
        </p:spPr>
        <p:txBody>
          <a:bodyPr/>
          <a:lstStyle/>
          <a:p>
            <a:r>
              <a:rPr lang="en-US" dirty="0"/>
              <a:t>Review of 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73B8-3533-6953-6D19-195CD735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1528175"/>
            <a:ext cx="11423737" cy="419622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https://github.com/mpi-forum/mpi-standard/compare/mpi-4.0...mpi-41-rc - diff-59f8d51080d35bcbc7a697c13e79ea1178835c349868c6f83a6b5407508a6455</a:t>
            </a:r>
            <a:r>
              <a:rPr lang="en-US" dirty="0"/>
              <a:t> [click on Load diff] </a:t>
            </a:r>
          </a:p>
          <a:p>
            <a:endParaRPr lang="en-US" dirty="0"/>
          </a:p>
          <a:p>
            <a:r>
              <a:rPr lang="en-US" dirty="0"/>
              <a:t>Diff (draftable): </a:t>
            </a:r>
            <a:r>
              <a:rPr lang="en-US" dirty="0">
                <a:hlinkClick r:id="rId3"/>
              </a:rPr>
              <a:t>https://draftable.com/compare/SWGuToOOQbKQ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0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C6BD-6532-546C-9935-208922E1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7" y="202287"/>
            <a:ext cx="10965493" cy="737165"/>
          </a:xfrm>
        </p:spPr>
        <p:txBody>
          <a:bodyPr/>
          <a:lstStyle/>
          <a:p>
            <a:r>
              <a:rPr lang="en-US" dirty="0"/>
              <a:t>Major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73B8-3533-6953-6D19-195CD735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1127343"/>
            <a:ext cx="11423737" cy="54488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Adds </a:t>
            </a:r>
            <a:r>
              <a:rPr lang="en-US" dirty="0" err="1"/>
              <a:t>mpif.h</a:t>
            </a:r>
            <a:r>
              <a:rPr lang="en-US" dirty="0"/>
              <a:t> will be deprecated in MPI 4.1 (instead of strongly discouraged), adds the word deprecated when </a:t>
            </a:r>
            <a:r>
              <a:rPr lang="en-US" dirty="0" err="1"/>
              <a:t>mpif.h</a:t>
            </a:r>
            <a:r>
              <a:rPr lang="en-US" dirty="0"/>
              <a:t> is referenced, and removes the rationale for not deprecating</a:t>
            </a:r>
          </a:p>
          <a:p>
            <a:r>
              <a:rPr lang="en-US" dirty="0"/>
              <a:t>Replace some references to Fortran 2008 TS 29113 with Fortran 2018</a:t>
            </a:r>
          </a:p>
          <a:p>
            <a:r>
              <a:rPr lang="en-US" dirty="0"/>
              <a:t>Addition of titles to examples (some were code segments without any reference) and reference them correctly</a:t>
            </a:r>
          </a:p>
          <a:p>
            <a:r>
              <a:rPr lang="en-US" dirty="0"/>
              <a:t>Replace TYPE with TYPECLASS, type with </a:t>
            </a:r>
            <a:r>
              <a:rPr lang="en-US" dirty="0" err="1"/>
              <a:t>dtype</a:t>
            </a:r>
            <a:r>
              <a:rPr lang="en-US" dirty="0"/>
              <a:t> in example</a:t>
            </a:r>
          </a:p>
          <a:p>
            <a:r>
              <a:rPr lang="en-US" dirty="0"/>
              <a:t>Add text to clarify longest specific procedure for PMPI interface</a:t>
            </a:r>
          </a:p>
          <a:p>
            <a:r>
              <a:rPr lang="en-US" dirty="0"/>
              <a:t>Replace MPI_FILE_WRITE with MPI_FILE_READ in an example 19.4</a:t>
            </a:r>
          </a:p>
          <a:p>
            <a:r>
              <a:rPr lang="en-US" dirty="0"/>
              <a:t>Adds subsections in 19.3 for world model and session model, removes reference to MPI_ABORT and info object in world model, and add new text in session model subsection</a:t>
            </a:r>
          </a:p>
          <a:p>
            <a:r>
              <a:rPr lang="en-US" dirty="0"/>
              <a:t>Simple changes to formatting, including using correct LaTeX macros</a:t>
            </a:r>
          </a:p>
          <a:p>
            <a:r>
              <a:rPr lang="en-US" dirty="0"/>
              <a:t>Grammar corrections such as replace which with that, addition of compile-time before constant (compile-time constant), \MPI/ process instead of process</a:t>
            </a:r>
          </a:p>
        </p:txBody>
      </p:sp>
    </p:spTree>
    <p:extLst>
      <p:ext uri="{BB962C8B-B14F-4D97-AF65-F5344CB8AC3E}">
        <p14:creationId xmlns:p14="http://schemas.microsoft.com/office/powerpoint/2010/main" val="178712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7552-1101-3F34-4432-3CBFB2184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A Changes (formerly Annex 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0CD9A-2388-FC41-B2C6-2A29DBE41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MPI 4.1-RC changes</a:t>
            </a:r>
          </a:p>
          <a:p>
            <a:endParaRPr lang="en-US" dirty="0"/>
          </a:p>
          <a:p>
            <a:r>
              <a:rPr lang="en-US" dirty="0"/>
              <a:t>Committee: Rolf </a:t>
            </a:r>
            <a:r>
              <a:rPr lang="en-US" dirty="0" err="1"/>
              <a:t>Rabenseifner</a:t>
            </a:r>
            <a:r>
              <a:rPr lang="en-US" dirty="0"/>
              <a:t>, Puri Bangalore, Victor </a:t>
            </a:r>
            <a:r>
              <a:rPr lang="en-US" dirty="0" err="1"/>
              <a:t>Eijkhout</a:t>
            </a:r>
            <a:r>
              <a:rPr lang="en-US" dirty="0"/>
              <a:t>, </a:t>
            </a:r>
          </a:p>
          <a:p>
            <a:r>
              <a:rPr lang="en-US" dirty="0"/>
              <a:t>Tony Skjellum (presenting)</a:t>
            </a:r>
          </a:p>
        </p:txBody>
      </p:sp>
    </p:spTree>
    <p:extLst>
      <p:ext uri="{BB962C8B-B14F-4D97-AF65-F5344CB8AC3E}">
        <p14:creationId xmlns:p14="http://schemas.microsoft.com/office/powerpoint/2010/main" val="129072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C6BD-6532-546C-9935-208922E1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7" y="365125"/>
            <a:ext cx="10965493" cy="737165"/>
          </a:xfrm>
        </p:spPr>
        <p:txBody>
          <a:bodyPr/>
          <a:lstStyle/>
          <a:p>
            <a:r>
              <a:rPr lang="en-US" dirty="0"/>
              <a:t>Review of 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73B8-3533-6953-6D19-195CD735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1528175"/>
            <a:ext cx="11423737" cy="419622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https://github.com/mpi-forum/mpi-standard/compare/mpi-4.0...mpi-41-rc - diff-59f8d51080d35bcbc7a697c13e79ea1178835c349868c6f83a6b5407508a6455</a:t>
            </a:r>
            <a:r>
              <a:rPr lang="en-US" dirty="0"/>
              <a:t> [click on Load diff] </a:t>
            </a:r>
          </a:p>
          <a:p>
            <a:endParaRPr lang="en-US" dirty="0"/>
          </a:p>
          <a:p>
            <a:r>
              <a:rPr lang="en-US" dirty="0"/>
              <a:t>Diff (draftable): </a:t>
            </a:r>
            <a:r>
              <a:rPr lang="en-US" dirty="0">
                <a:hlinkClick r:id="rId3"/>
              </a:rPr>
              <a:t>https://draftable.com/compare/diebzQJTAuEW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C6BD-6532-546C-9935-208922E1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7" y="202287"/>
            <a:ext cx="10965493" cy="737165"/>
          </a:xfrm>
        </p:spPr>
        <p:txBody>
          <a:bodyPr/>
          <a:lstStyle/>
          <a:p>
            <a:r>
              <a:rPr lang="en-US" dirty="0"/>
              <a:t>Minor/Major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73B8-3533-6953-6D19-195CD735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1127343"/>
            <a:ext cx="11423737" cy="5448822"/>
          </a:xfrm>
        </p:spPr>
        <p:txBody>
          <a:bodyPr>
            <a:normAutofit/>
          </a:bodyPr>
          <a:lstStyle/>
          <a:p>
            <a:r>
              <a:rPr lang="en-US" dirty="0"/>
              <a:t>Semantic terms table now in this Appendix</a:t>
            </a:r>
          </a:p>
          <a:p>
            <a:r>
              <a:rPr lang="en-US" dirty="0"/>
              <a:t>Various, will show, they float down from the chapters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8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350</Words>
  <Application>Microsoft Macintosh PowerPoint</Application>
  <PresentationFormat>Widescreen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Language Bindings Chapter Changes</vt:lpstr>
      <vt:lpstr>Review of Git Diff</vt:lpstr>
      <vt:lpstr>Major Changes</vt:lpstr>
      <vt:lpstr>Appendix A Changes (formerly Annex A)</vt:lpstr>
      <vt:lpstr>Review of Git Diff</vt:lpstr>
      <vt:lpstr>Minor/Major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Partitioned Communication Chapter Changes</dc:title>
  <dc:creator>Ryan Eric Grant</dc:creator>
  <cp:lastModifiedBy>Skjellum, Anthony</cp:lastModifiedBy>
  <cp:revision>17</cp:revision>
  <dcterms:created xsi:type="dcterms:W3CDTF">2023-09-12T15:24:19Z</dcterms:created>
  <dcterms:modified xsi:type="dcterms:W3CDTF">2023-09-15T10:26:15Z</dcterms:modified>
</cp:coreProperties>
</file>