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9" r:id="rId7"/>
    <p:sldId id="274" r:id="rId8"/>
    <p:sldId id="280" r:id="rId9"/>
    <p:sldId id="276" r:id="rId10"/>
    <p:sldId id="277" r:id="rId11"/>
    <p:sldId id="278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32" d="100"/>
          <a:sy n="132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5285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7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1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40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22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4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43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93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30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18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628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44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02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73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566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92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028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41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95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65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930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5333B-AF4E-2841-8178-C4418BDE481E}" type="datetimeFigureOut">
              <a:rPr lang="en-US" smtClean="0"/>
              <a:t>12/8/15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pi-forum/mpi-standard/pull/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Issues </a:t>
            </a:r>
            <a:r>
              <a:rPr lang="en" dirty="0" smtClean="0"/>
              <a:t>#</a:t>
            </a:r>
            <a:r>
              <a:rPr lang="en-US" dirty="0" smtClean="0"/>
              <a:t>1 </a:t>
            </a:r>
            <a:r>
              <a:rPr lang="en" dirty="0" smtClean="0"/>
              <a:t>and #</a:t>
            </a:r>
            <a:r>
              <a:rPr lang="en-US" dirty="0"/>
              <a:t>3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685800" y="5039305"/>
            <a:ext cx="7772400" cy="150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Fault Tolerance Working Group</a:t>
            </a:r>
          </a:p>
          <a:p>
            <a:pPr rtl="0">
              <a:spcBef>
                <a:spcPts val="0"/>
              </a:spcBef>
              <a:buNone/>
            </a:pPr>
            <a:r>
              <a:rPr lang="en-US" sz="2400" dirty="0" smtClean="0"/>
              <a:t>December </a:t>
            </a:r>
            <a:r>
              <a:rPr lang="en" sz="2400" dirty="0" smtClean="0"/>
              <a:t>2015 </a:t>
            </a:r>
            <a:r>
              <a:rPr lang="en" sz="2400" dirty="0"/>
              <a:t>MPI Forum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Previous Objections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prevents the application from handling an exception safely!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kills apps)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If you want to be safe, set your error handler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MPI_ERRORS_RETURN</a:t>
            </a:r>
            <a:r>
              <a:rPr lang="en"/>
              <a:t> on communicators that you want to keep alive.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Completing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MPI_SEND</a:t>
            </a:r>
            <a:r>
              <a:rPr lang="en"/>
              <a:t> does not imply that the message has been received (or that the receiver is alive).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has a large burden on implementations!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This is just as optional as FT has always been. Feel free to abort.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9" y="5347349"/>
            <a:ext cx="8867200" cy="13738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MPI_Send can succeed when the receiver is dead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992429"/>
            <a:ext cx="8520599" cy="40994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Returning from </a:t>
            </a:r>
            <a:r>
              <a:rPr lang="en" dirty="0" err="1"/>
              <a:t>MPI_Send</a:t>
            </a:r>
            <a:r>
              <a:rPr lang="en" dirty="0"/>
              <a:t> does not imply that the message is received, only buffered somewhere.</a:t>
            </a:r>
          </a:p>
        </p:txBody>
      </p:sp>
      <p:grpSp>
        <p:nvGrpSpPr>
          <p:cNvPr id="213" name="Shape 213"/>
          <p:cNvGrpSpPr/>
          <p:nvPr/>
        </p:nvGrpSpPr>
        <p:grpSpPr>
          <a:xfrm>
            <a:off x="144012" y="3328639"/>
            <a:ext cx="8855964" cy="3355123"/>
            <a:chOff x="0" y="2351926"/>
            <a:chExt cx="9144000" cy="3464246"/>
          </a:xfrm>
        </p:grpSpPr>
        <p:pic>
          <p:nvPicPr>
            <p:cNvPr id="214" name="Shape 2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351926"/>
              <a:ext cx="9144000" cy="3464246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pic>
        <p:cxnSp>
          <p:nvCxnSpPr>
            <p:cNvPr id="215" name="Shape 215"/>
            <p:cNvCxnSpPr/>
            <p:nvPr/>
          </p:nvCxnSpPr>
          <p:spPr>
            <a:xfrm>
              <a:off x="5377400" y="3197650"/>
              <a:ext cx="3701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30850" y="3516400"/>
              <a:ext cx="9099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41125" y="3783725"/>
              <a:ext cx="111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6539250" y="4349225"/>
              <a:ext cx="2519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02825" y="4667975"/>
              <a:ext cx="89450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20" name="Shape 220"/>
            <p:cNvCxnSpPr/>
            <p:nvPr/>
          </p:nvCxnSpPr>
          <p:spPr>
            <a:xfrm>
              <a:off x="61700" y="4914725"/>
              <a:ext cx="1131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	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Section 8.3 is imprecise about where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 is applied.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lang="en-US" dirty="0" smtClean="0"/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first and second sentences are contradictory 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MPI_ABORT</a:t>
            </a:r>
            <a:r>
              <a:rPr lang="en" dirty="0"/>
              <a:t> accepts a communicator argument)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second sentence is more permissive for FT implementations and good software engineering.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6" y="2718076"/>
            <a:ext cx="8921226" cy="8538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/>
              <a:t>Allows the application to clean itself up after an </a:t>
            </a:r>
            <a:r>
              <a:rPr lang="en" dirty="0" smtClean="0"/>
              <a:t>error.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Flush state to disk, close files, etc.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 dirty="0" smtClean="0"/>
              <a:t>Step </a:t>
            </a:r>
            <a:r>
              <a:rPr lang="en" dirty="0"/>
              <a:t>0 for any FT solution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/>
              <a:t>Could be part of ULFM, but this is more </a:t>
            </a:r>
            <a:r>
              <a:rPr lang="en" dirty="0" smtClean="0"/>
              <a:t>generic.</a:t>
            </a:r>
            <a:endParaRPr lang="en-US" dirty="0" smtClean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dirty="0" smtClean="0"/>
              <a:t>Allows </a:t>
            </a:r>
            <a:r>
              <a:rPr lang="en" dirty="0"/>
              <a:t>very basic FT implementations and </a:t>
            </a:r>
            <a:r>
              <a:rPr lang="en" dirty="0" smtClean="0"/>
              <a:t>applications</a:t>
            </a:r>
            <a:endParaRPr lang="en-US" dirty="0" smtClean="0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 dirty="0" smtClean="0"/>
              <a:t>Without </a:t>
            </a:r>
            <a:r>
              <a:rPr lang="en" dirty="0"/>
              <a:t>these changes, if </a:t>
            </a:r>
            <a:r>
              <a:rPr lang="en" b="1" dirty="0"/>
              <a:t>any</a:t>
            </a:r>
            <a:r>
              <a:rPr lang="en" dirty="0"/>
              <a:t> communicator </a:t>
            </a:r>
            <a:r>
              <a:rPr lang="en" dirty="0" smtClean="0"/>
              <a:t>uses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MPI_ERRORS_ARE_FATAL</a:t>
            </a:r>
            <a:r>
              <a:rPr lang="en" dirty="0"/>
              <a:t>, </a:t>
            </a:r>
            <a:r>
              <a:rPr lang="en" b="1" dirty="0"/>
              <a:t>all</a:t>
            </a:r>
            <a:r>
              <a:rPr lang="en" dirty="0"/>
              <a:t> use </a:t>
            </a:r>
            <a:r>
              <a:rPr lang="en" dirty="0" smtClean="0"/>
              <a:t>it.</a:t>
            </a:r>
            <a:endParaRPr lang="en-US" dirty="0" smtClean="0"/>
          </a:p>
          <a:p>
            <a:pPr marL="914400" indent="-228600">
              <a:lnSpc>
                <a:spcPct val="100000"/>
              </a:lnSpc>
              <a:buChar char="○"/>
            </a:pPr>
            <a:r>
              <a:rPr lang="en" dirty="0" smtClean="0"/>
              <a:t>Even </a:t>
            </a:r>
            <a:r>
              <a:rPr lang="en" dirty="0"/>
              <a:t>if users don’t want FT, they still might want to clean up reliably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 dirty="0"/>
              <a:t>Have some users at BSC who would already like to see this available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1</a:t>
            </a:r>
            <a:endParaRPr lang="en" dirty="0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MPI_ERRORS_ARE_FATAL causes all connected processes to abort (as if called by MPI_ABORT).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Better define how communicators inherit error handlers for each communicator creation function.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Windows all inherit their error handler from MPI_WIN_NULL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Mirrors files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General text cleanup to have definitions in a single place.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ADVICE: HQI should detect aborts correctly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Changes Summary </a:t>
            </a:r>
            <a:r>
              <a:rPr lang="en" dirty="0" smtClean="0"/>
              <a:t>– </a:t>
            </a:r>
            <a:r>
              <a:rPr lang="en-US" dirty="0" smtClean="0"/>
              <a:t>Issue 3</a:t>
            </a:r>
            <a:endParaRPr lang="en"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Add new error handler MPI_ERRORS_ABORT which aborts only a communicator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Define MPI_COMM_SELF as default communicator for error handlers (instead of MPI_COMM_WORLD)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Objection from Bordeaux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Rolf pointed out a backward compatibility issue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application is catching its own errors via MPI_ERRORS_RETURN on MPI_COMM_WORLD, but does not change MPI_ERRORS_ARE_FATAL on MPI_COMM_SELF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simple error (MPI_ALLOC_MEM) would abort in this model where it did not before.</a:t>
            </a:r>
          </a:p>
          <a:p>
            <a:r>
              <a:rPr lang="en-US" dirty="0" smtClean="0"/>
              <a:t>The forum considered this problem and straw voted to break backward compatibility here.</a:t>
            </a:r>
          </a:p>
          <a:p>
            <a:pPr lvl="1"/>
            <a:r>
              <a:rPr lang="en-US" dirty="0" smtClean="0"/>
              <a:t>We looked at it in the working group and came up with alternatives, but all required adding a bunch of new semantics. (Discussion on issue)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Burden on Implementations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Must provide MPI_ERRORS_ABORT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 practice, could be the same as MPI_ERRORS_ARE_FATAL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Change error handler propagation for windows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Minor change to inherit from MPI_WIN_NULL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Can still abort all processes if that’s what the implementation wants to do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Implementations that choose to do better now have clear instructions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Optional: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Improve MPI_ABORT to only abort a subcommunicator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 Through Changes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github.com/mpi-forum/mpi-standard/pull/1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765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Backup Slides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494</Words>
  <Application>Microsoft Macintosh PowerPoint</Application>
  <PresentationFormat>On-screen Show (4:3)</PresentationFormat>
  <Paragraphs>57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Courier New</vt:lpstr>
      <vt:lpstr>Arial</vt:lpstr>
      <vt:lpstr>Office Theme</vt:lpstr>
      <vt:lpstr>Issues #1 and #3</vt:lpstr>
      <vt:lpstr>Background </vt:lpstr>
      <vt:lpstr>Motivation</vt:lpstr>
      <vt:lpstr>Changes Summary – Issue 1</vt:lpstr>
      <vt:lpstr>Changes Summary – Issue 3</vt:lpstr>
      <vt:lpstr>Objection from Bordeaux</vt:lpstr>
      <vt:lpstr>Burden on Implementations</vt:lpstr>
      <vt:lpstr>Read Through Changes</vt:lpstr>
      <vt:lpstr>Backup Slides</vt:lpstr>
      <vt:lpstr>Previous Objections</vt:lpstr>
      <vt:lpstr>Why MPI_Send can succeed when the receiver is dead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Tickets #324 and #477</dc:title>
  <cp:lastModifiedBy>Microsoft Office User</cp:lastModifiedBy>
  <cp:revision>6</cp:revision>
  <dcterms:modified xsi:type="dcterms:W3CDTF">2015-12-08T22:44:18Z</dcterms:modified>
</cp:coreProperties>
</file>