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acifico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e83907e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e83907e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e83907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e83907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53a9e9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53a9e9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e83907e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e83907e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e83907e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e83907e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e14306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e14306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53a9e9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53a9e9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I6lZhKe9TS66F6AOCES2ULyD-8anfKUYF5IuOnN9r04/edit?ts=5e4d4ed3#slide=id.p" TargetMode="External"/><Relationship Id="rId4" Type="http://schemas.openxmlformats.org/officeDocument/2006/relationships/hyperlink" Target="https://docs.google.com/presentation/d/1iZOesMUY2RAi98OH8eHKlemOz73o5cAp9xzurH_yMag/edit?ts=5e4d4eac#slide=id.p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1450"/>
            <a:ext cx="9144001" cy="520640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5275" y="4499575"/>
            <a:ext cx="85206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CFCFC"/>
                </a:solidFill>
              </a:rPr>
              <a:t>Feb 2020 Portland, OR, USA</a:t>
            </a:r>
            <a:endParaRPr sz="1200">
              <a:solidFill>
                <a:srgbClr val="FCFC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CFCFC"/>
                </a:solidFill>
              </a:rPr>
              <a:t>MPI Forum Meeting</a:t>
            </a:r>
            <a:endParaRPr sz="1200">
              <a:solidFill>
                <a:srgbClr val="FCFCFC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1156225"/>
            <a:ext cx="440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6382C"/>
                </a:solidFill>
                <a:latin typeface="Pacifico"/>
                <a:ea typeface="Pacifico"/>
                <a:cs typeface="Pacifico"/>
                <a:sym typeface="Pacifico"/>
              </a:rPr>
              <a:t>Embiggenment</a:t>
            </a:r>
            <a:endParaRPr b="1" sz="3600">
              <a:solidFill>
                <a:srgbClr val="56382C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1633538"/>
            <a:ext cx="2438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this?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400" y="170450"/>
            <a:ext cx="1981150" cy="251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(trivially) 64 bit friendly to app developers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Users have been asking for this for </a:t>
            </a:r>
            <a:r>
              <a:rPr lang="en" sz="2400" u="sng"/>
              <a:t>years</a:t>
            </a:r>
            <a:endParaRPr sz="2400" u="sng"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58447" l="1281" r="79783" t="7364"/>
          <a:stretch/>
        </p:blipFill>
        <p:spPr>
          <a:xfrm>
            <a:off x="7100875" y="1692525"/>
            <a:ext cx="1731427" cy="175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not add new “small” APIs now, and embiggen them later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That would be foolish</a:t>
            </a:r>
            <a:endParaRPr sz="2400" u="sng"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58454" l="20807" r="60257" t="7357"/>
          <a:stretch/>
        </p:blipFill>
        <p:spPr>
          <a:xfrm>
            <a:off x="7100875" y="1692525"/>
            <a:ext cx="1731427" cy="175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90250" y="450150"/>
            <a:ext cx="645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“count” API arguments for a reason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Who wants a unique datatype for every operation?</a:t>
            </a:r>
            <a:endParaRPr sz="2200"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58454" l="40409" r="40655" t="7357"/>
          <a:stretch/>
        </p:blipFill>
        <p:spPr>
          <a:xfrm>
            <a:off x="7100875" y="1692525"/>
            <a:ext cx="1731427" cy="175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90250" y="450150"/>
            <a:ext cx="6443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you can’t do without BigCount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RMA disallows user-defined ops / datatypes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See Jeff Hammod BigMPI slides (</a:t>
            </a:r>
            <a:r>
              <a:rPr lang="en" sz="2200" u="sng">
                <a:solidFill>
                  <a:srgbClr val="4A86E8"/>
                </a:solidFill>
                <a:hlinkClick r:id="rId3"/>
              </a:rPr>
              <a:t>1</a:t>
            </a:r>
            <a:r>
              <a:rPr lang="en" sz="2200">
                <a:solidFill>
                  <a:srgbClr val="000000"/>
                </a:solidFill>
              </a:rPr>
              <a:t>, </a:t>
            </a:r>
            <a:r>
              <a:rPr lang="en" sz="2200" u="sng">
                <a:solidFill>
                  <a:srgbClr val="4A86E8"/>
                </a:solidFill>
                <a:hlinkClick r:id="rId4"/>
              </a:rPr>
              <a:t>2</a:t>
            </a:r>
            <a:r>
              <a:rPr lang="en" sz="2200">
                <a:solidFill>
                  <a:srgbClr val="000000"/>
                </a:solidFill>
              </a:rPr>
              <a:t>)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5">
            <a:alphaModFix/>
          </a:blip>
          <a:srcRect b="58454" l="59984" r="21080" t="7357"/>
          <a:stretch/>
        </p:blipFill>
        <p:spPr>
          <a:xfrm>
            <a:off x="7100875" y="1692525"/>
            <a:ext cx="1731427" cy="175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750" y="2947525"/>
            <a:ext cx="3342250" cy="21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things since ABQ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Chapter Committees have reviewed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MPI_TYPE_GET_ENVELOPE / CONTENTS weirdness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MPI_UNDEFINED comparison to embiggened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Between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 ↔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MPI_Count</a:t>
            </a:r>
            <a:r>
              <a:rPr lang="en"/>
              <a:t>) and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/>
              <a:t> ↔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INTEGER(KIND=MPI_COUNT_KIND)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MPI_BUFFER_DETACH LIS kind change (non-negative integer → integer)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accomodate the (new) use of MPI_UNDEFINED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Embiggened callback functions for MPI_OP_CREATE, MPI_DATAREP_REGISTER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