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701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d, Wesley" userId="686aea4a-ab1e-49b5-baeb-1fa603ab0a3e" providerId="ADAL" clId="{E8082367-C10C-7342-BCF7-BFE1E6DCAE5F}"/>
    <pc:docChg chg="modSld">
      <pc:chgData name="Bland, Wesley" userId="686aea4a-ab1e-49b5-baeb-1fa603ab0a3e" providerId="ADAL" clId="{E8082367-C10C-7342-BCF7-BFE1E6DCAE5F}" dt="2020-02-03T15:36:02.039" v="6" actId="20577"/>
      <pc:docMkLst>
        <pc:docMk/>
      </pc:docMkLst>
      <pc:sldChg chg="modSp">
        <pc:chgData name="Bland, Wesley" userId="686aea4a-ab1e-49b5-baeb-1fa603ab0a3e" providerId="ADAL" clId="{E8082367-C10C-7342-BCF7-BFE1E6DCAE5F}" dt="2020-02-03T15:35:43.850" v="0" actId="20577"/>
        <pc:sldMkLst>
          <pc:docMk/>
          <pc:sldMk cId="2614406981" sldId="259"/>
        </pc:sldMkLst>
        <pc:spChg chg="mod">
          <ac:chgData name="Bland, Wesley" userId="686aea4a-ab1e-49b5-baeb-1fa603ab0a3e" providerId="ADAL" clId="{E8082367-C10C-7342-BCF7-BFE1E6DCAE5F}" dt="2020-02-03T15:35:43.850" v="0" actId="20577"/>
          <ac:spMkLst>
            <pc:docMk/>
            <pc:sldMk cId="2614406981" sldId="259"/>
            <ac:spMk id="3" creationId="{05BF236B-0CE0-8B40-994E-4296E47F752F}"/>
          </ac:spMkLst>
        </pc:spChg>
      </pc:sldChg>
      <pc:sldChg chg="modSp">
        <pc:chgData name="Bland, Wesley" userId="686aea4a-ab1e-49b5-baeb-1fa603ab0a3e" providerId="ADAL" clId="{E8082367-C10C-7342-BCF7-BFE1E6DCAE5F}" dt="2020-02-03T15:36:02.039" v="6" actId="20577"/>
        <pc:sldMkLst>
          <pc:docMk/>
          <pc:sldMk cId="1861244225" sldId="260"/>
        </pc:sldMkLst>
        <pc:spChg chg="mod">
          <ac:chgData name="Bland, Wesley" userId="686aea4a-ab1e-49b5-baeb-1fa603ab0a3e" providerId="ADAL" clId="{E8082367-C10C-7342-BCF7-BFE1E6DCAE5F}" dt="2020-02-03T15:36:02.039" v="6" actId="20577"/>
          <ac:spMkLst>
            <pc:docMk/>
            <pc:sldMk cId="1861244225" sldId="260"/>
            <ac:spMk id="3" creationId="{4AEC789A-0383-0B46-8400-DABA78C20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A412-7D46-1340-96B2-7E4C2E233014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781-1C4F-3046-8776-5E7B00A3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Contributing requires emailing me and I add you to our group.</a:t>
            </a:r>
          </a:p>
          <a:p>
            <a:r>
              <a:rPr lang="en-US" dirty="0"/>
              <a:t>Howard has been graciously providing testing space, but as our needs have been getting more complex, it’s hard to maintain.</a:t>
            </a:r>
          </a:p>
          <a:p>
            <a:r>
              <a:rPr lang="en-US" dirty="0"/>
              <a:t>GitHub usually charges money to have private repositories. We have a special exemption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70781-1C4F-3046-8776-5E7B00A32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0E7F-2F6A-5C4A-AC5E-38737EE9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78A6-8CB6-3E4B-B62E-008ACE4E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CF9D-3296-6B47-B9DA-59A7846D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89ED-E458-8544-A63F-AB716E6E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0D41-A4C2-9843-8961-0575370F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A2C4-AFFF-7F4C-BDEC-BE0980BF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B602A-EB42-B542-880C-CD5F0F7F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A1CB-F2C1-9341-AEFE-359076F1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4337-91CA-724E-8B25-D089B7F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BE6B-B165-4A4E-9F71-E725F37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6705-3FD2-2449-96EE-552E43286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B3E30-8C6F-674F-8074-9C552078B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8E381-5DFC-B847-ABC0-2B481090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6DFE-9E39-2A44-B8B9-53BADBB1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1CD6-7F7B-4449-A466-7F609331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69C6-6D52-034E-860F-88F8A64D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D238-D042-E94F-A7D0-AA2B95AB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078B-29BD-3644-A496-8F88225A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1F606-EADF-4645-96C0-3A834FF8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6281-3705-2F40-A501-D17E7B79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4A1E-EAF3-3243-AAB2-E6A80ABF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7409-A95E-2840-9DDF-F429588D1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9CB2-2967-6546-A99C-329B5800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2D0D-A6AB-0748-A0B0-9E5308A8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C842-EE99-FB4E-AC60-7784735B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EDBE-C116-504D-8097-3FA2651E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42B5-67B2-0E4C-B10F-07FAC55CD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5F89-FFB4-734A-80DC-C45F19D1B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5642B-C355-EB4E-8272-D4F54E5B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5E15-9695-F348-95CC-6D9BF035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C961-8DBE-B647-8E48-3436742B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E6B0-8428-D846-9075-871A388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778A-2F0D-4E4B-80B1-521F1FCD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3CB8-F093-0046-B944-4DE09429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20D36-6132-D648-A62D-77B12AE0B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65E8-2DE0-2A49-BF91-A781F0FA6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0C3F-9EA6-0B4B-AC1A-FC3213C8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8A26E-5C2D-3740-BE3E-ACC555AB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1D299-5C24-C64E-82D1-61A3478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000E-FFBF-5D4F-BE6D-C2D02D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73068-0B83-B249-B391-DD146301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F28EE-BCE1-1E4E-A152-CEA1384B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2837-3972-C541-95D9-C491550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F37E7-5177-0845-A3F2-95BB3BB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9F25-FCA1-0E44-8C6D-8C9CFD09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5DE3B-4402-4345-9C14-893DCF01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EED1-8862-6744-B0FB-41A3F250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7BC2-B08B-7E48-B371-785387E6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62C5-CEAF-A64F-A778-2C973FD11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4625-E35E-FF4F-9537-3E175E5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4339-D0C8-FC4C-BFD1-857B9555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0706-AEE3-F844-98A1-39897463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1CC5-0BE8-E943-84CE-80FEC09A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C83A9-A747-3140-B5AA-EC65FAFF7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43993-FC11-B648-A39B-B6F49D91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DBB7-2576-3345-B6EC-1650D140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655B-C350-1044-9514-E373C194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1F08-FA02-E140-8A52-FE9E39FD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32D2C-ED30-6345-BC28-A0A866AA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884AB-0A13-D944-BC78-FEC54B2F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33BA-A93F-3044-B5EB-287D1B9FE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9ED5-F129-4942-B347-9B23E6E018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ACF5-2CE6-B942-BD8C-A6305CA43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4404-A868-3F4D-B75F-08310400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CB9A-912F-2B4E-B726-2C1B9019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A20D-A90E-7D4A-8CD8-373993B11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MPI Standard Goes Public!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BE9E-7D4E-534A-B46F-B0213A0D1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Bland</a:t>
            </a:r>
          </a:p>
          <a:p>
            <a:r>
              <a:rPr lang="en-US" dirty="0"/>
              <a:t>MPI Forum Git Person / Secretary</a:t>
            </a:r>
          </a:p>
        </p:txBody>
      </p:sp>
    </p:spTree>
    <p:extLst>
      <p:ext uri="{BB962C8B-B14F-4D97-AF65-F5344CB8AC3E}">
        <p14:creationId xmlns:p14="http://schemas.microsoft.com/office/powerpoint/2010/main" val="189221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F4DE-BD8B-424C-B9E8-B91C290C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B072-4321-6740-9E67-2FCA960C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Contributing to the MPI Standard is hard</a:t>
            </a:r>
          </a:p>
          <a:p>
            <a:r>
              <a:rPr lang="en-US" dirty="0"/>
              <a:t>Our automated testing is broken</a:t>
            </a:r>
          </a:p>
          <a:p>
            <a:r>
              <a:rPr lang="en-US" dirty="0"/>
              <a:t>We rely on special dispensation from GitHub for free repositories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5F9E4-107E-0C45-9078-EA78F8E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5" y="4850817"/>
            <a:ext cx="1896511" cy="18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1894-8C5E-8441-AEB6-716CD362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789A-0383-0B46-8400-DABA78C2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MPI Standard repository public!</a:t>
            </a:r>
          </a:p>
          <a:p>
            <a:endParaRPr lang="en-US" dirty="0"/>
          </a:p>
          <a:p>
            <a:r>
              <a:rPr lang="en-US" dirty="0"/>
              <a:t>Contributing to the MPI Standard is as easy as forking the repository.</a:t>
            </a:r>
          </a:p>
          <a:p>
            <a:r>
              <a:rPr lang="en-US" dirty="0"/>
              <a:t>Our automated testing moves to GitHub and is free with GitHub Actions.</a:t>
            </a:r>
          </a:p>
          <a:p>
            <a:r>
              <a:rPr lang="en-US" dirty="0"/>
              <a:t>We use the regular free plan that all open source organizations use.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6059E-C805-714C-96E8-BA4772CC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86" y="4933688"/>
            <a:ext cx="1768628" cy="17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CCC8-6BAF-2C49-A721-796871FE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Can’t Do All of This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236B-0CE0-8B40-994E-4296E47F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690688"/>
            <a:ext cx="10885714" cy="4351338"/>
          </a:xfrm>
        </p:spPr>
        <p:txBody>
          <a:bodyPr/>
          <a:lstStyle/>
          <a:p>
            <a:r>
              <a:rPr lang="en-US" dirty="0"/>
              <a:t>All links between repos will break when we make the main one public.</a:t>
            </a:r>
          </a:p>
          <a:p>
            <a:r>
              <a:rPr lang="en-US" dirty="0"/>
              <a:t>I have backed up all your repositories temporarily in case something gets messed up.</a:t>
            </a:r>
          </a:p>
          <a:p>
            <a:endParaRPr lang="en-US" dirty="0"/>
          </a:p>
          <a:p>
            <a:r>
              <a:rPr lang="en-US" dirty="0"/>
              <a:t>Each person / working group will need to “re-fork” their repository.</a:t>
            </a:r>
          </a:p>
          <a:p>
            <a:r>
              <a:rPr lang="en-US" dirty="0"/>
              <a:t>They will also need to re-create pull requests (but not issues).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1D8B9-5773-0C45-88B1-974CD3D7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5" y="4868507"/>
            <a:ext cx="1896511" cy="18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1894-8C5E-8441-AEB6-716CD362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Isn’t as Painful as It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789A-0383-0B46-8400-DABA78C2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re-create all the working group repositories for you.</a:t>
            </a:r>
          </a:p>
          <a:p>
            <a:r>
              <a:rPr lang="en-US" dirty="0"/>
              <a:t>Recreating personal forks is very simple.</a:t>
            </a:r>
          </a:p>
          <a:p>
            <a:r>
              <a:rPr lang="en-US" dirty="0"/>
              <a:t>All your work can be preserved if you do things correctly.</a:t>
            </a:r>
          </a:p>
          <a:p>
            <a:r>
              <a:rPr lang="en-US" dirty="0"/>
              <a:t>I’ve made detailed documentation.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6059E-C805-714C-96E8-BA4772CC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629" y="4922802"/>
            <a:ext cx="1768628" cy="17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4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6A0-4ADF-3949-B5C9-AB966E2F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23CF-FA08-5140-862A-A0AD6A0D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We’d like to do this as soon as possible to help with MPI 4.0.</a:t>
            </a:r>
          </a:p>
          <a:p>
            <a:r>
              <a:rPr lang="en-US" dirty="0"/>
              <a:t>Not having testing is not good.</a:t>
            </a:r>
          </a:p>
          <a:p>
            <a:r>
              <a:rPr lang="en-US" dirty="0"/>
              <a:t>Don’t want to cause havoc when we’re trying to merge things later in the year.</a:t>
            </a:r>
          </a:p>
          <a:p>
            <a:r>
              <a:rPr lang="en-US" dirty="0"/>
              <a:t>Bill and I propose doing things ASAP (read “Now”).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4655E-6C2A-1348-8376-56BB1CDA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18" y="5165951"/>
            <a:ext cx="1604963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400F-DD42-9441-BD9A-441B8DDE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B10A-D05D-AB4E-AF8F-0A16B0D6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28" y="1707558"/>
            <a:ext cx="1109254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Wesley – Make </a:t>
            </a:r>
            <a:r>
              <a:rPr lang="en-US" dirty="0" err="1"/>
              <a:t>mpi</a:t>
            </a:r>
            <a:r>
              <a:rPr lang="en-US" dirty="0"/>
              <a:t>-forum/</a:t>
            </a:r>
            <a:r>
              <a:rPr lang="en-US" dirty="0" err="1"/>
              <a:t>mpi</a:t>
            </a:r>
            <a:r>
              <a:rPr lang="en-US" dirty="0"/>
              <a:t>-standard public instead of private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Wesley – Remake all working group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– Download a copy of all your branches from your private fork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– Delete your current fork from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– Create a new fork from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– Push all your branches back to your new fork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5ECAF-9327-7046-B45E-41CCF70F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86" y="4590775"/>
            <a:ext cx="2068286" cy="2068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B713E-0D46-3644-B478-72D390CC5D50}"/>
              </a:ext>
            </a:extLst>
          </p:cNvPr>
          <p:cNvSpPr txBox="1"/>
          <p:nvPr/>
        </p:nvSpPr>
        <p:spPr>
          <a:xfrm>
            <a:off x="2198914" y="5458732"/>
            <a:ext cx="619060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If you do these things this week, I can help you in person!</a:t>
            </a:r>
          </a:p>
        </p:txBody>
      </p:sp>
    </p:spTree>
    <p:extLst>
      <p:ext uri="{BB962C8B-B14F-4D97-AF65-F5344CB8AC3E}">
        <p14:creationId xmlns:p14="http://schemas.microsoft.com/office/powerpoint/2010/main" val="233333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377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MPI Standard Goes Public!</vt:lpstr>
      <vt:lpstr>Problems</vt:lpstr>
      <vt:lpstr>Solutions</vt:lpstr>
      <vt:lpstr>I Can’t Do All of This For You</vt:lpstr>
      <vt:lpstr>This Isn’t as Painful as It Sounds</vt:lpstr>
      <vt:lpstr>Timing is Tricky</vt:lpstr>
      <vt:lpstr>High Level 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MPI Standard Goes Public!</dc:title>
  <dc:creator>Bland, Wesley</dc:creator>
  <cp:lastModifiedBy>Bland, Wesley</cp:lastModifiedBy>
  <cp:revision>10</cp:revision>
  <dcterms:created xsi:type="dcterms:W3CDTF">2020-01-29T19:17:41Z</dcterms:created>
  <dcterms:modified xsi:type="dcterms:W3CDTF">2020-02-03T15:36:08Z</dcterms:modified>
</cp:coreProperties>
</file>