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0" r:id="rId4"/>
    <p:sldId id="258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67" autoAdjust="0"/>
  </p:normalViewPr>
  <p:slideViewPr>
    <p:cSldViewPr>
      <p:cViewPr varScale="1">
        <p:scale>
          <a:sx n="75" d="100"/>
          <a:sy n="75" d="100"/>
        </p:scale>
        <p:origin x="-100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20DF-F89C-48DD-9920-1083F5ADF135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DBEBAC36-890C-48E0-BA2F-514673238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20DF-F89C-48DD-9920-1083F5ADF135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AC36-890C-48E0-BA2F-514673238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20DF-F89C-48DD-9920-1083F5ADF135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AC36-890C-48E0-BA2F-514673238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20DF-F89C-48DD-9920-1083F5ADF135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AC36-890C-48E0-BA2F-514673238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20DF-F89C-48DD-9920-1083F5ADF135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BEBAC36-890C-48E0-BA2F-514673238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20DF-F89C-48DD-9920-1083F5ADF135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AC36-890C-48E0-BA2F-514673238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20DF-F89C-48DD-9920-1083F5ADF135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AC36-890C-48E0-BA2F-514673238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20DF-F89C-48DD-9920-1083F5ADF135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AC36-890C-48E0-BA2F-514673238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20DF-F89C-48DD-9920-1083F5ADF135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AC36-890C-48E0-BA2F-514673238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20DF-F89C-48DD-9920-1083F5ADF135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BAC36-890C-48E0-BA2F-514673238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920DF-F89C-48DD-9920-1083F5ADF135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DBEBAC36-890C-48E0-BA2F-5146732389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F6920DF-F89C-48DD-9920-1083F5ADF135}" type="datetimeFigureOut">
              <a:rPr lang="en-US" smtClean="0"/>
              <a:pPr/>
              <a:t>3/29/2011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DBEBAC36-890C-48E0-BA2F-51467323891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Adam Moody and </a:t>
            </a:r>
            <a:r>
              <a:rPr lang="en-US" dirty="0" err="1" smtClean="0"/>
              <a:t>Torsten</a:t>
            </a:r>
            <a:r>
              <a:rPr lang="en-US" dirty="0" smtClean="0"/>
              <a:t> </a:t>
            </a:r>
            <a:r>
              <a:rPr lang="en-US" dirty="0" err="1" smtClean="0"/>
              <a:t>Hoefler</a:t>
            </a:r>
            <a:endParaRPr lang="en-US" dirty="0" smtClean="0"/>
          </a:p>
          <a:p>
            <a:r>
              <a:rPr lang="en-US" dirty="0" smtClean="0"/>
              <a:t>Chicago 3/28/11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Missing info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is </a:t>
            </a:r>
            <a:r>
              <a:rPr lang="en-US" dirty="0" err="1" smtClean="0"/>
              <a:t>MPI_Info</a:t>
            </a:r>
            <a:r>
              <a:rPr lang="en-US" dirty="0" smtClean="0"/>
              <a:t> used?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Functions that take </a:t>
            </a:r>
            <a:r>
              <a:rPr lang="en-US" dirty="0" err="1" smtClean="0"/>
              <a:t>MPI_Info</a:t>
            </a:r>
            <a:endParaRPr lang="en-US" dirty="0" smtClean="0"/>
          </a:p>
          <a:p>
            <a:pPr lvl="1"/>
            <a:r>
              <a:rPr lang="en-US" dirty="0" smtClean="0"/>
              <a:t>DIST_GRAPH_CREATE_ADJACENT, DIST_GRAPH_CREATE</a:t>
            </a:r>
          </a:p>
          <a:p>
            <a:pPr lvl="1"/>
            <a:r>
              <a:rPr lang="en-US" dirty="0" smtClean="0"/>
              <a:t>ALLOC_MEM</a:t>
            </a:r>
          </a:p>
          <a:p>
            <a:pPr lvl="1"/>
            <a:r>
              <a:rPr lang="en-US" dirty="0" smtClean="0"/>
              <a:t>COMM_SPAWN, COMM_SPAWN_MULTIPLE</a:t>
            </a:r>
          </a:p>
          <a:p>
            <a:pPr lvl="1"/>
            <a:r>
              <a:rPr lang="en-US" dirty="0" smtClean="0"/>
              <a:t>OPEN_PORT, COMM_ACCEPT, COMM_CONNECT, PUBLISH_NAME, UNPUBLISH_NAME, LOOKUP_NAME</a:t>
            </a:r>
          </a:p>
          <a:p>
            <a:pPr lvl="1"/>
            <a:r>
              <a:rPr lang="en-US" dirty="0" smtClean="0"/>
              <a:t>WIN_CREATE</a:t>
            </a:r>
          </a:p>
          <a:p>
            <a:pPr lvl="1"/>
            <a:r>
              <a:rPr lang="en-US" dirty="0" smtClean="0"/>
              <a:t>FILE_OPEN, FILE_DELETE, FILE_SET_INFO, FILE_GET_INFO, FILE_SET_VIEW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Relevant </a:t>
            </a:r>
            <a:r>
              <a:rPr lang="en-US" dirty="0" smtClean="0"/>
              <a:t>sections</a:t>
            </a:r>
          </a:p>
          <a:p>
            <a:pPr lvl="1"/>
            <a:r>
              <a:rPr lang="en-US" dirty="0" smtClean="0"/>
              <a:t>Chapter 9: Info Object</a:t>
            </a:r>
          </a:p>
          <a:p>
            <a:pPr lvl="1"/>
            <a:r>
              <a:rPr lang="en-US" dirty="0" smtClean="0"/>
              <a:t>Section 13.2.8: File Info</a:t>
            </a:r>
          </a:p>
          <a:p>
            <a:pPr lvl="1"/>
            <a:r>
              <a:rPr lang="en-US" dirty="0" smtClean="0"/>
              <a:t>A.1.5: Info Keys</a:t>
            </a:r>
          </a:p>
          <a:p>
            <a:pPr lvl="1"/>
            <a:r>
              <a:rPr lang="en-US" dirty="0" smtClean="0"/>
              <a:t>A.1.6: Info Values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hints are 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Some </a:t>
            </a:r>
            <a:r>
              <a:rPr lang="en-US" dirty="0" err="1" smtClean="0"/>
              <a:t>MPI_Info</a:t>
            </a:r>
            <a:r>
              <a:rPr lang="en-US" dirty="0" smtClean="0"/>
              <a:t> hints are </a:t>
            </a:r>
            <a:r>
              <a:rPr lang="en-US" dirty="0" smtClean="0"/>
              <a:t>assertions; MPI can crash if app lies, e.g</a:t>
            </a:r>
            <a:r>
              <a:rPr lang="en-US" dirty="0" smtClean="0"/>
              <a:t>.,</a:t>
            </a:r>
          </a:p>
          <a:p>
            <a:pPr lvl="1"/>
            <a:r>
              <a:rPr lang="en-US" dirty="0" err="1" smtClean="0"/>
              <a:t>no_locks</a:t>
            </a:r>
            <a:r>
              <a:rPr lang="en-US" dirty="0" smtClean="0"/>
              <a:t> </a:t>
            </a:r>
            <a:r>
              <a:rPr lang="en-US" dirty="0" smtClean="0"/>
              <a:t>– </a:t>
            </a:r>
            <a:r>
              <a:rPr lang="en-US" dirty="0" smtClean="0"/>
              <a:t>MPI </a:t>
            </a:r>
            <a:r>
              <a:rPr lang="en-US" dirty="0" smtClean="0"/>
              <a:t>can </a:t>
            </a:r>
            <a:r>
              <a:rPr lang="en-US" dirty="0" smtClean="0"/>
              <a:t>break if </a:t>
            </a:r>
            <a:r>
              <a:rPr lang="en-US" dirty="0" err="1" smtClean="0"/>
              <a:t>no_locks</a:t>
            </a:r>
            <a:r>
              <a:rPr lang="en-US" dirty="0" smtClean="0"/>
              <a:t> is specified but app uses </a:t>
            </a:r>
            <a:r>
              <a:rPr lang="en-US" dirty="0" err="1" smtClean="0"/>
              <a:t>MPI_Win_lock</a:t>
            </a:r>
            <a:r>
              <a:rPr lang="en-US" dirty="0" smtClean="0"/>
              <a:t> anyway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Possible assertions for communicators</a:t>
            </a:r>
            <a:endParaRPr lang="en-US" dirty="0" smtClean="0"/>
          </a:p>
          <a:p>
            <a:pPr lvl="1"/>
            <a:r>
              <a:rPr lang="en-US" dirty="0" err="1" smtClean="0"/>
              <a:t>no_any_source</a:t>
            </a:r>
            <a:r>
              <a:rPr lang="en-US" dirty="0" smtClean="0"/>
              <a:t> </a:t>
            </a:r>
            <a:r>
              <a:rPr lang="en-US" dirty="0" smtClean="0"/>
              <a:t>– simplifies matching</a:t>
            </a:r>
          </a:p>
          <a:p>
            <a:pPr lvl="1"/>
            <a:r>
              <a:rPr lang="en-US" dirty="0" err="1" smtClean="0"/>
              <a:t>no_any_tag</a:t>
            </a:r>
            <a:r>
              <a:rPr lang="en-US" dirty="0" smtClean="0"/>
              <a:t> – simplifies matching</a:t>
            </a:r>
          </a:p>
          <a:p>
            <a:pPr lvl="1"/>
            <a:r>
              <a:rPr lang="en-US" dirty="0" err="1" smtClean="0"/>
              <a:t>free_strict</a:t>
            </a:r>
            <a:r>
              <a:rPr lang="en-US" dirty="0" smtClean="0"/>
              <a:t> – no reference counting</a:t>
            </a:r>
          </a:p>
          <a:p>
            <a:pPr lvl="1"/>
            <a:r>
              <a:rPr lang="en-US" dirty="0" err="1" smtClean="0"/>
              <a:t>no_reduction_determinism</a:t>
            </a:r>
            <a:r>
              <a:rPr lang="en-US" dirty="0" smtClean="0"/>
              <a:t> – optimized </a:t>
            </a:r>
            <a:r>
              <a:rPr lang="en-US" dirty="0" err="1" smtClean="0"/>
              <a:t>colls</a:t>
            </a:r>
            <a:endParaRPr lang="en-US" dirty="0" smtClean="0"/>
          </a:p>
          <a:p>
            <a:pPr lvl="1"/>
            <a:r>
              <a:rPr lang="en-US" dirty="0" err="1" smtClean="0"/>
              <a:t>no_heterogeneity</a:t>
            </a:r>
            <a:r>
              <a:rPr lang="en-US" dirty="0" smtClean="0"/>
              <a:t> – simpler DT handling</a:t>
            </a:r>
          </a:p>
          <a:p>
            <a:pPr lvl="1"/>
            <a:r>
              <a:rPr lang="en-US" dirty="0" err="1" smtClean="0"/>
              <a:t>no_send_cancel</a:t>
            </a:r>
            <a:r>
              <a:rPr lang="en-US" dirty="0" smtClean="0"/>
              <a:t> – simpler send handling</a:t>
            </a:r>
          </a:p>
          <a:p>
            <a:pPr lvl="1"/>
            <a:r>
              <a:rPr lang="en-US" dirty="0" err="1" smtClean="0"/>
              <a:t>match_packed</a:t>
            </a:r>
            <a:r>
              <a:rPr lang="en-US" dirty="0" smtClean="0"/>
              <a:t> – MPI_PACKED in send only matches MPI_PACKED in </a:t>
            </a:r>
            <a:r>
              <a:rPr lang="en-US" dirty="0" err="1" smtClean="0"/>
              <a:t>recv</a:t>
            </a:r>
            <a:endParaRPr lang="en-US" dirty="0" smtClean="0"/>
          </a:p>
          <a:p>
            <a:pPr lvl="1"/>
            <a:r>
              <a:rPr lang="en-US" dirty="0" err="1" smtClean="0"/>
              <a:t>strict_topology</a:t>
            </a:r>
            <a:r>
              <a:rPr lang="en-US" dirty="0" smtClean="0"/>
              <a:t> – only send pt-2-pt to </a:t>
            </a:r>
            <a:r>
              <a:rPr lang="en-US" dirty="0" smtClean="0"/>
              <a:t>neighbors in topology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52400" y="228600"/>
          <a:ext cx="8839199" cy="480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3886199"/>
                <a:gridCol w="1704048"/>
                <a:gridCol w="1877352"/>
              </a:tblGrid>
              <a:tr h="728259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Object</a:t>
                      </a:r>
                      <a:endParaRPr lang="en-US" sz="2000" b="1" dirty="0"/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Specify info during</a:t>
                      </a:r>
                      <a:br>
                        <a:rPr lang="en-US" sz="2000" b="1" dirty="0" smtClean="0"/>
                      </a:br>
                      <a:r>
                        <a:rPr lang="en-US" sz="2000" b="1" dirty="0" smtClean="0"/>
                        <a:t>creation of handle</a:t>
                      </a:r>
                      <a:endParaRPr lang="en-US" sz="2000" b="1" dirty="0"/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Set info</a:t>
                      </a:r>
                      <a:br>
                        <a:rPr lang="en-US" sz="2000" b="1" dirty="0" smtClean="0"/>
                      </a:br>
                      <a:r>
                        <a:rPr lang="en-US" sz="2000" b="1" dirty="0" smtClean="0"/>
                        <a:t>after</a:t>
                      </a:r>
                      <a:r>
                        <a:rPr lang="en-US" sz="2000" b="1" baseline="0" dirty="0" smtClean="0"/>
                        <a:t> creation</a:t>
                      </a:r>
                      <a:endParaRPr lang="en-US" sz="2000" b="1" dirty="0"/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Get info</a:t>
                      </a:r>
                      <a:br>
                        <a:rPr lang="en-US" sz="2000" b="1" dirty="0" smtClean="0"/>
                      </a:br>
                      <a:r>
                        <a:rPr lang="en-US" sz="2000" b="1" dirty="0" smtClean="0"/>
                        <a:t>from handle</a:t>
                      </a:r>
                      <a:endParaRPr lang="en-US" sz="2000" b="1" dirty="0"/>
                    </a:p>
                  </a:txBody>
                  <a:tcPr anchor="b">
                    <a:solidFill>
                      <a:schemeClr val="accent5"/>
                    </a:solidFill>
                  </a:tcPr>
                </a:tc>
              </a:tr>
              <a:tr h="1886451">
                <a:tc>
                  <a:txBody>
                    <a:bodyPr/>
                    <a:lstStyle/>
                    <a:p>
                      <a:r>
                        <a:rPr lang="en-US" b="1" dirty="0" err="1" smtClean="0"/>
                        <a:t>Comm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DIST_GRAPH_CREATE_ADJACENT,</a:t>
                      </a:r>
                    </a:p>
                    <a:p>
                      <a:r>
                        <a:rPr lang="en-US" dirty="0" smtClean="0"/>
                        <a:t>DIST_GRAPH_CREATE,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COMM_SPAWN/SPAWN_MULTIPLE (?),</a:t>
                      </a:r>
                    </a:p>
                    <a:p>
                      <a:r>
                        <a:rPr lang="en-US" dirty="0" smtClean="0"/>
                        <a:t>COMM_ACCEPT/CONNECT (?)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#1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#2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0929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Window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WIN_CREATE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#3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 smtClean="0">
                          <a:solidFill>
                            <a:schemeClr val="bg1"/>
                          </a:solidFill>
                        </a:rPr>
                        <a:t>#4</a:t>
                      </a:r>
                      <a:endParaRPr lang="en-US" sz="32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</a:tr>
              <a:tr h="109294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File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FILE_OPEN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FILE_SET_VIEW,</a:t>
                      </a:r>
                    </a:p>
                    <a:p>
                      <a:r>
                        <a:rPr lang="en-US" dirty="0" smtClean="0"/>
                        <a:t>FILE_SET_INFO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FILE_GET_INFO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Content Placeholder 2"/>
          <p:cNvSpPr txBox="1">
            <a:spLocks/>
          </p:cNvSpPr>
          <p:nvPr/>
        </p:nvSpPr>
        <p:spPr>
          <a:xfrm>
            <a:off x="228600" y="5105400"/>
            <a:ext cx="8686800" cy="1752600"/>
          </a:xfrm>
          <a:prstGeom prst="rect">
            <a:avLst/>
          </a:prstGeom>
        </p:spPr>
        <p:txBody>
          <a:bodyPr vert="horz">
            <a:normAutofit lnSpcReduction="10000"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lang="en-US" sz="2600" dirty="0" smtClean="0"/>
              <a:t>#4 is needed already – what if app sets </a:t>
            </a:r>
            <a:r>
              <a:rPr lang="en-US" sz="2600" dirty="0" err="1" smtClean="0"/>
              <a:t>no_locks</a:t>
            </a:r>
            <a:r>
              <a:rPr lang="en-US" sz="2600" dirty="0" smtClean="0"/>
              <a:t> on window and then passes window to library?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#2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will be needed </a:t>
            </a:r>
            <a:r>
              <a:rPr lang="en-US" sz="2600" dirty="0" smtClean="0"/>
              <a:t>if we ever define </a:t>
            </a:r>
            <a:r>
              <a:rPr lang="en-US" sz="2600" dirty="0" smtClean="0"/>
              <a:t>any </a:t>
            </a:r>
            <a:r>
              <a:rPr lang="en-US" sz="2600" dirty="0" smtClean="0"/>
              <a:t>assertions on </a:t>
            </a:r>
            <a:r>
              <a:rPr lang="en-US" sz="2600" dirty="0" err="1" smtClean="0"/>
              <a:t>comms</a:t>
            </a:r>
            <a:r>
              <a:rPr lang="en-US" sz="2600" dirty="0" smtClean="0"/>
              <a:t>.</a:t>
            </a:r>
            <a:endParaRPr lang="en-US" sz="2600" dirty="0" smtClean="0"/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Thoughts on #1</a:t>
            </a:r>
            <a:r>
              <a:rPr kumimoji="0" lang="en-US" sz="2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#3?</a:t>
            </a: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Discussion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5105400"/>
          </a:xfrm>
        </p:spPr>
        <p:txBody>
          <a:bodyPr>
            <a:normAutofit lnSpcReduction="10000"/>
          </a:bodyPr>
          <a:lstStyle/>
          <a:p>
            <a:pPr lvl="0">
              <a:defRPr/>
            </a:pPr>
            <a:r>
              <a:rPr lang="en-US" dirty="0" smtClean="0"/>
              <a:t>Copy info on COMM_DUP?</a:t>
            </a:r>
          </a:p>
          <a:p>
            <a:pPr lvl="1">
              <a:defRPr/>
            </a:pPr>
            <a:r>
              <a:rPr lang="en-US" dirty="0" smtClean="0"/>
              <a:t>Intent of dup is to provide identical </a:t>
            </a:r>
            <a:r>
              <a:rPr lang="en-US" dirty="0" err="1" smtClean="0"/>
              <a:t>comm</a:t>
            </a:r>
            <a:r>
              <a:rPr lang="en-US" dirty="0" smtClean="0"/>
              <a:t> for library.</a:t>
            </a:r>
          </a:p>
          <a:p>
            <a:pPr lvl="1">
              <a:defRPr/>
            </a:pPr>
            <a:r>
              <a:rPr lang="en-US" dirty="0" smtClean="0"/>
              <a:t>We copy attributes, topology, and error handler.</a:t>
            </a:r>
          </a:p>
          <a:p>
            <a:pPr lvl="1">
              <a:defRPr/>
            </a:pPr>
            <a:r>
              <a:rPr lang="en-US" dirty="0" smtClean="0"/>
              <a:t>On other hand, this may inhibit library (e.g., </a:t>
            </a:r>
            <a:r>
              <a:rPr lang="en-US" dirty="0" err="1" smtClean="0"/>
              <a:t>strict_topology</a:t>
            </a:r>
            <a:r>
              <a:rPr lang="en-US" dirty="0" smtClean="0"/>
              <a:t>).</a:t>
            </a:r>
          </a:p>
          <a:p>
            <a:pPr lvl="1">
              <a:defRPr/>
            </a:pPr>
            <a:endParaRPr lang="en-US" dirty="0" smtClean="0"/>
          </a:p>
          <a:p>
            <a:pPr lvl="0">
              <a:defRPr/>
            </a:pPr>
            <a:r>
              <a:rPr lang="en-US" dirty="0" smtClean="0"/>
              <a:t>FILE_GET_INFO returns all hints in use, including those not set by user.  Want to do the same for </a:t>
            </a:r>
            <a:r>
              <a:rPr lang="en-US" dirty="0" err="1" smtClean="0"/>
              <a:t>comms</a:t>
            </a:r>
            <a:r>
              <a:rPr lang="en-US" dirty="0" smtClean="0"/>
              <a:t> and windows?</a:t>
            </a:r>
          </a:p>
          <a:p>
            <a:pPr lvl="0">
              <a:defRPr/>
            </a:pPr>
            <a:endParaRPr lang="en-US" dirty="0" smtClean="0"/>
          </a:p>
          <a:p>
            <a:r>
              <a:rPr lang="en-US" dirty="0" smtClean="0"/>
              <a:t>Once set on file, hints cannot be unset, p398, line 29</a:t>
            </a:r>
          </a:p>
          <a:p>
            <a:pPr lvl="1"/>
            <a:r>
              <a:rPr lang="en-US" dirty="0" smtClean="0"/>
              <a:t>“When an info object that specifies a subset of valid hints is passed to MPI_FILE_SET_VIEW or MPI_FILE_SET_INFO, there will be no effect on previously set or defaulted hints that the info does not specify.”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proposal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MPI_COMM_GET_INFO</a:t>
            </a:r>
          </a:p>
          <a:p>
            <a:r>
              <a:rPr lang="en-US" dirty="0" smtClean="0"/>
              <a:t>MPI_WIN_GET_INFO</a:t>
            </a:r>
          </a:p>
          <a:p>
            <a:r>
              <a:rPr lang="en-US" dirty="0" smtClean="0"/>
              <a:t>MPI_COMM_SET_INFO</a:t>
            </a:r>
          </a:p>
          <a:p>
            <a:pPr lvl="1"/>
            <a:r>
              <a:rPr lang="en-US" dirty="0" smtClean="0"/>
              <a:t>May ignore hints that otherwise can be set at creation</a:t>
            </a:r>
          </a:p>
          <a:p>
            <a:r>
              <a:rPr lang="en-US" dirty="0" smtClean="0"/>
              <a:t>MPI_WIN_SET_INFO</a:t>
            </a:r>
          </a:p>
          <a:p>
            <a:pPr lvl="1"/>
            <a:r>
              <a:rPr lang="en-US" dirty="0" smtClean="0"/>
              <a:t>May ignore hints that otherwise can be set at creation</a:t>
            </a:r>
          </a:p>
          <a:p>
            <a:r>
              <a:rPr lang="en-US" dirty="0" smtClean="0"/>
              <a:t>MPI_COMM_DUP(</a:t>
            </a:r>
            <a:r>
              <a:rPr lang="en-US" dirty="0" err="1" smtClean="0"/>
              <a:t>incomm</a:t>
            </a:r>
            <a:r>
              <a:rPr lang="en-US" dirty="0" smtClean="0"/>
              <a:t>, </a:t>
            </a:r>
            <a:r>
              <a:rPr lang="en-US" dirty="0" err="1" smtClean="0"/>
              <a:t>outcomm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Duplicates info from </a:t>
            </a:r>
            <a:r>
              <a:rPr lang="en-US" dirty="0" err="1" smtClean="0"/>
              <a:t>incomm</a:t>
            </a:r>
            <a:endParaRPr lang="en-US" dirty="0" smtClean="0"/>
          </a:p>
          <a:p>
            <a:r>
              <a:rPr lang="en-US" dirty="0" smtClean="0"/>
              <a:t>MPI_COMM_DUP_INFO(</a:t>
            </a:r>
            <a:r>
              <a:rPr lang="en-US" dirty="0" err="1" smtClean="0"/>
              <a:t>incomm</a:t>
            </a:r>
            <a:r>
              <a:rPr lang="en-US" dirty="0" smtClean="0"/>
              <a:t>, </a:t>
            </a:r>
            <a:r>
              <a:rPr lang="en-US" dirty="0" err="1" smtClean="0"/>
              <a:t>outcomm</a:t>
            </a:r>
            <a:r>
              <a:rPr lang="en-US" dirty="0" smtClean="0"/>
              <a:t>, info)</a:t>
            </a:r>
          </a:p>
          <a:p>
            <a:pPr lvl="1"/>
            <a:r>
              <a:rPr lang="en-US" dirty="0" smtClean="0"/>
              <a:t>Overwrites info from </a:t>
            </a:r>
            <a:r>
              <a:rPr lang="en-US" dirty="0" err="1" smtClean="0"/>
              <a:t>incomm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267</TotalTime>
  <Words>385</Words>
  <Application>Microsoft Office PowerPoint</Application>
  <PresentationFormat>On-screen Show (4:3)</PresentationFormat>
  <Paragraphs>75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Equity</vt:lpstr>
      <vt:lpstr>Missing info</vt:lpstr>
      <vt:lpstr>Where is MPI_Info used?</vt:lpstr>
      <vt:lpstr>Some hints are assertions</vt:lpstr>
      <vt:lpstr>Slide 4</vt:lpstr>
      <vt:lpstr>Discussion points</vt:lpstr>
      <vt:lpstr>Suggested proposal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Missing info</dc:title>
  <dc:creator>Adam Moody</dc:creator>
  <cp:lastModifiedBy>Adam Moody</cp:lastModifiedBy>
  <cp:revision>28</cp:revision>
  <dcterms:created xsi:type="dcterms:W3CDTF">2011-03-28T23:27:48Z</dcterms:created>
  <dcterms:modified xsi:type="dcterms:W3CDTF">2011-03-29T18:10:19Z</dcterms:modified>
</cp:coreProperties>
</file>