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5" r:id="rId5"/>
    <p:sldId id="263" r:id="rId6"/>
    <p:sldId id="261" r:id="rId7"/>
    <p:sldId id="259" r:id="rId8"/>
    <p:sldId id="262" r:id="rId9"/>
    <p:sldId id="264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8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1160" y="-104"/>
      </p:cViewPr>
      <p:guideLst>
        <p:guide orient="horz" pos="2160"/>
        <p:guide pos="24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72D5-990D-EB42-AA0C-3FBB2677B3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48CE-9CEE-1044-A0CC-EC1680F313D8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Reference-counted</a:t>
            </a:r>
            <a:br>
              <a:rPr lang="en-US" dirty="0" smtClean="0"/>
            </a:br>
            <a:r>
              <a:rPr lang="en-US" dirty="0" smtClean="0"/>
              <a:t>INIT and FINALIZE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Squyres and Brian Barrett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1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209799"/>
            <a:ext cx="7770813" cy="4244109"/>
          </a:xfrm>
        </p:spPr>
        <p:txBody>
          <a:bodyPr>
            <a:normAutofit/>
          </a:bodyPr>
          <a:lstStyle/>
          <a:p>
            <a:r>
              <a:rPr lang="en-US" dirty="0" smtClean="0"/>
              <a:t>INIT and FINALIZE can only be called once</a:t>
            </a:r>
          </a:p>
          <a:p>
            <a:pPr lvl="1"/>
            <a:r>
              <a:rPr lang="en-US" dirty="0" smtClean="0"/>
              <a:t>Problematic for nested software layers that use MPI</a:t>
            </a:r>
          </a:p>
          <a:p>
            <a:pPr lvl="1"/>
            <a:r>
              <a:rPr lang="en-US" dirty="0" smtClean="0"/>
              <a:t>…especially when the layers are unrelated</a:t>
            </a:r>
          </a:p>
          <a:p>
            <a:pPr lvl="1"/>
            <a:r>
              <a:rPr lang="en-US" dirty="0" smtClean="0"/>
              <a:t>…especially in multi-threaded scenarios</a:t>
            </a:r>
          </a:p>
          <a:p>
            <a:r>
              <a:rPr lang="en-US" dirty="0" smtClean="0"/>
              <a:t>MPI_INITIALIZED is not enough</a:t>
            </a:r>
          </a:p>
          <a:p>
            <a:pPr lvl="1"/>
            <a:r>
              <a:rPr lang="en-US" dirty="0" smtClean="0"/>
              <a:t>Race condition between checking INITIALIZED and calling INIT</a:t>
            </a:r>
          </a:p>
          <a:p>
            <a:r>
              <a:rPr lang="en-US" dirty="0" smtClean="0"/>
              <a:t>How to determine who calls MPI_FINALIZE?</a:t>
            </a:r>
          </a:p>
          <a:p>
            <a:pPr lvl="1"/>
            <a:r>
              <a:rPr lang="en-US" dirty="0" smtClean="0"/>
              <a:t>FINALIZED does not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solution:</a:t>
            </a:r>
            <a:br>
              <a:rPr lang="en-US" dirty="0" smtClean="0"/>
            </a:br>
            <a:r>
              <a:rPr lang="en-US" dirty="0" smtClean="0"/>
              <a:t>INIT reference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38836" cy="4428836"/>
          </a:xfrm>
        </p:spPr>
        <p:txBody>
          <a:bodyPr>
            <a:normAutofit/>
          </a:bodyPr>
          <a:lstStyle/>
          <a:p>
            <a:r>
              <a:rPr lang="en-US" dirty="0" smtClean="0"/>
              <a:t>MPI_INIT_</a:t>
            </a:r>
            <a:r>
              <a:rPr lang="en-US" dirty="0" smtClean="0">
                <a:solidFill>
                  <a:srgbClr val="FF0000"/>
                </a:solidFill>
              </a:rPr>
              <a:t>SAFE</a:t>
            </a:r>
            <a:r>
              <a:rPr lang="en-US" dirty="0" smtClean="0"/>
              <a:t>(</a:t>
            </a:r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, required, provided)</a:t>
            </a:r>
          </a:p>
          <a:p>
            <a:pPr lvl="1"/>
            <a:r>
              <a:rPr lang="en-US" dirty="0" smtClean="0"/>
              <a:t>Essentially the same as INIT_THREAD</a:t>
            </a:r>
          </a:p>
          <a:p>
            <a:pPr lvl="1"/>
            <a:r>
              <a:rPr lang="en-US" dirty="0" smtClean="0"/>
              <a:t>But it can safely be called multiple times</a:t>
            </a:r>
          </a:p>
          <a:p>
            <a:pPr lvl="1"/>
            <a:r>
              <a:rPr lang="en-US" dirty="0" smtClean="0"/>
              <a:t>Will initialize MPI exactly once the first time it is invoked</a:t>
            </a:r>
          </a:p>
          <a:p>
            <a:pPr lvl="2"/>
            <a:r>
              <a:rPr lang="en-US" dirty="0" smtClean="0"/>
              <a:t>Implementation choice what to return in “provided” after the 1st call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uaranteed safe if multiple threads call it simultaneously</a:t>
            </a:r>
          </a:p>
          <a:p>
            <a:pPr lvl="1"/>
            <a:r>
              <a:rPr lang="en-US" dirty="0" smtClean="0"/>
              <a:t>Will not return until MPI is initialized</a:t>
            </a:r>
            <a:endParaRPr lang="en-US" dirty="0"/>
          </a:p>
          <a:p>
            <a:r>
              <a:rPr lang="en-US" dirty="0" smtClean="0"/>
              <a:t>(replace </a:t>
            </a:r>
            <a:r>
              <a:rPr lang="en-US" dirty="0" smtClean="0">
                <a:solidFill>
                  <a:srgbClr val="FF0000"/>
                </a:solidFill>
              </a:rPr>
              <a:t>_SAFE</a:t>
            </a:r>
            <a:r>
              <a:rPr lang="en-US" dirty="0" smtClean="0"/>
              <a:t> with a better name)</a:t>
            </a:r>
          </a:p>
        </p:txBody>
      </p:sp>
    </p:spTree>
    <p:extLst>
      <p:ext uri="{BB962C8B-B14F-4D97-AF65-F5344CB8AC3E}">
        <p14:creationId xmlns:p14="http://schemas.microsoft.com/office/powerpoint/2010/main" val="25587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INIT_SAFE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barrier-like semantics of MPI_INIT_SAFE</a:t>
            </a:r>
          </a:p>
          <a:p>
            <a:r>
              <a:rPr lang="en-US" dirty="0" smtClean="0"/>
              <a:t>Application’s responsibility to make sure the barrier from MPI_INIT_SAFE calls “match” as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FINALIZE_SAFE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8458200" cy="4555837"/>
          </a:xfrm>
        </p:spPr>
        <p:txBody>
          <a:bodyPr>
            <a:normAutofit/>
          </a:bodyPr>
          <a:lstStyle/>
          <a:p>
            <a:r>
              <a:rPr lang="en-US" dirty="0"/>
              <a:t>MPI_FINALIZE_</a:t>
            </a:r>
            <a:r>
              <a:rPr lang="en-US" dirty="0">
                <a:solidFill>
                  <a:srgbClr val="FF0000"/>
                </a:solidFill>
              </a:rPr>
              <a:t>SAFE</a:t>
            </a:r>
            <a:r>
              <a:rPr lang="en-US" dirty="0"/>
              <a:t>(finalized)</a:t>
            </a:r>
          </a:p>
          <a:p>
            <a:pPr lvl="1"/>
            <a:r>
              <a:rPr lang="en-US" dirty="0" smtClean="0"/>
              <a:t>Analogous to MPI_INIT_</a:t>
            </a:r>
            <a:r>
              <a:rPr lang="en-US" dirty="0" smtClean="0">
                <a:solidFill>
                  <a:srgbClr val="FF0000"/>
                </a:solidFill>
              </a:rPr>
              <a:t>SAFE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FINALIZE_</a:t>
            </a:r>
            <a:r>
              <a:rPr lang="en-US" dirty="0">
                <a:solidFill>
                  <a:srgbClr val="FF0000"/>
                </a:solidFill>
              </a:rPr>
              <a:t>SAFE</a:t>
            </a:r>
            <a:r>
              <a:rPr lang="en-US" dirty="0"/>
              <a:t> has been invoked as many times as INIT_</a:t>
            </a:r>
            <a:r>
              <a:rPr lang="en-US" dirty="0">
                <a:solidFill>
                  <a:srgbClr val="FF0000"/>
                </a:solidFill>
              </a:rPr>
              <a:t>SAFE</a:t>
            </a:r>
            <a:r>
              <a:rPr lang="en-US" dirty="0"/>
              <a:t>, MPI is actually </a:t>
            </a:r>
            <a:r>
              <a:rPr lang="en-US" dirty="0" smtClean="0"/>
              <a:t>finalized</a:t>
            </a:r>
          </a:p>
          <a:p>
            <a:pPr lvl="1"/>
            <a:r>
              <a:rPr lang="en-US" i="1" u="sng" dirty="0" smtClean="0"/>
              <a:t>finalize</a:t>
            </a:r>
            <a:r>
              <a:rPr lang="en-US" i="1" u="sng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returns whether MPI was actually finalized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May also </a:t>
            </a:r>
            <a:r>
              <a:rPr lang="en-US" dirty="0" smtClean="0"/>
              <a:t>be desirable to make FINALIZE_</a:t>
            </a:r>
            <a:r>
              <a:rPr lang="en-US" dirty="0" smtClean="0">
                <a:solidFill>
                  <a:srgbClr val="FF0000"/>
                </a:solidFill>
              </a:rPr>
              <a:t>SAFE</a:t>
            </a:r>
            <a:r>
              <a:rPr lang="en-US" dirty="0" smtClean="0"/>
              <a:t> return a non-fatal error if MPI has already been finalized</a:t>
            </a:r>
          </a:p>
          <a:p>
            <a:pPr lvl="1"/>
            <a:r>
              <a:rPr lang="en-US" dirty="0" smtClean="0"/>
              <a:t>Prevent thread races trying to guarantee MPI finalization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Solves the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9728" y="1870363"/>
            <a:ext cx="2620817" cy="2413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layer A </a:t>
            </a:r>
            <a:endParaRPr lang="en-US" dirty="0"/>
          </a:p>
          <a:p>
            <a:pPr algn="ctr"/>
            <a:r>
              <a:rPr lang="en-US" dirty="0" smtClean="0"/>
              <a:t>MPI_INIT_SAFE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  <a:endParaRPr lang="en-US" dirty="0" smtClean="0"/>
          </a:p>
          <a:p>
            <a:pPr algn="ctr"/>
            <a:r>
              <a:rPr lang="en-US" dirty="0" smtClean="0"/>
              <a:t>MPI_FINALIZE_SAFE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0350" y="1870363"/>
            <a:ext cx="0" cy="4791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4960" y="3595060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3716" y="3090718"/>
            <a:ext cx="2620817" cy="2413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layer B </a:t>
            </a:r>
            <a:endParaRPr lang="en-US" dirty="0"/>
          </a:p>
          <a:p>
            <a:pPr algn="ctr"/>
            <a:r>
              <a:rPr lang="en-US" dirty="0" smtClean="0"/>
              <a:t>MPI_INIT_SAFE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  <a:endParaRPr lang="en-US" dirty="0" smtClean="0"/>
          </a:p>
          <a:p>
            <a:pPr algn="ctr"/>
            <a:r>
              <a:rPr lang="en-US" dirty="0" smtClean="0"/>
              <a:t>MPI_FINALIZE_SAFE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3073" y="4297219"/>
            <a:ext cx="2620817" cy="241300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layer C </a:t>
            </a:r>
            <a:endParaRPr lang="en-US" dirty="0"/>
          </a:p>
          <a:p>
            <a:pPr algn="ctr"/>
            <a:r>
              <a:rPr lang="en-US" dirty="0" smtClean="0"/>
              <a:t>MPI_INIT_SAFE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/>
              <a:t>.</a:t>
            </a:r>
            <a:endParaRPr lang="en-US" dirty="0" smtClean="0"/>
          </a:p>
          <a:p>
            <a:pPr algn="ctr"/>
            <a:r>
              <a:rPr lang="en-US" dirty="0" smtClean="0"/>
              <a:t>MPI_FINALIZE_SAFE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77727" y="3090718"/>
            <a:ext cx="11546" cy="1192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43073" y="2078182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INIT_SAFE is after</a:t>
            </a:r>
          </a:p>
          <a:p>
            <a:pPr algn="ctr"/>
            <a:r>
              <a:rPr lang="en-US" dirty="0" smtClean="0"/>
              <a:t>the FINALIZE_SAFE in</a:t>
            </a:r>
          </a:p>
          <a:p>
            <a:pPr algn="ctr"/>
            <a:r>
              <a:rPr lang="en-US" dirty="0" smtClean="0"/>
              <a:t>layer A.  w00t!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799"/>
            <a:ext cx="8308109" cy="4001655"/>
          </a:xfrm>
        </p:spPr>
        <p:txBody>
          <a:bodyPr>
            <a:normAutofit/>
          </a:bodyPr>
          <a:lstStyle/>
          <a:p>
            <a:r>
              <a:rPr lang="en-US" dirty="0" smtClean="0"/>
              <a:t>Still not allowing MPI to be initialized after it has been finalized</a:t>
            </a:r>
          </a:p>
          <a:p>
            <a:r>
              <a:rPr lang="en-US" dirty="0" smtClean="0"/>
              <a:t>Amend INITIALIZED definition: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Current: “returns true if MPI_INIT has been called”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Change: “returns true if MPI has been initialized”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Amend </a:t>
            </a:r>
            <a:r>
              <a:rPr lang="en-US" dirty="0" smtClean="0"/>
              <a:t>FINALIZED definition:</a:t>
            </a:r>
          </a:p>
          <a:p>
            <a:pPr lvl="1"/>
            <a:r>
              <a:rPr lang="en-US" dirty="0" smtClean="0"/>
              <a:t>Current: “returns true if MPI_FINALIZE has completed”</a:t>
            </a:r>
          </a:p>
          <a:p>
            <a:pPr lvl="1"/>
            <a:r>
              <a:rPr lang="en-US" dirty="0" smtClean="0"/>
              <a:t>Change: “returns true if MPI has been finalized”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1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SAFE and (not)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3312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What if one thread calls INIT[_THREAD] and another calls INIT_SAFE?</a:t>
            </a:r>
          </a:p>
          <a:p>
            <a:pPr lvl="1"/>
            <a:r>
              <a:rPr lang="en-US" dirty="0" smtClean="0"/>
              <a:t>Similar issue for FINALIZE / FINALIZE_SAFE</a:t>
            </a:r>
          </a:p>
          <a:p>
            <a:r>
              <a:rPr lang="en-US" dirty="0" smtClean="0"/>
              <a:t>Several choices:</a:t>
            </a:r>
          </a:p>
          <a:p>
            <a:pPr lvl="1"/>
            <a:r>
              <a:rPr lang="en-US" dirty="0" smtClean="0"/>
              <a:t>Error (i.e., do not allow mixing)</a:t>
            </a:r>
          </a:p>
          <a:p>
            <a:pPr lvl="1"/>
            <a:r>
              <a:rPr lang="en-US" dirty="0" smtClean="0"/>
              <a:t>If INIT called, it must be first. INIT_SAFE is OK after that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tx1"/>
                </a:solidFill>
              </a:rPr>
              <a:t>INIT_SAFE invoked first, INIT / INIT_THREAD behaves just like INIT_SAFE (for legacy middleware)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INIT_SAFE invoked </a:t>
            </a:r>
            <a:r>
              <a:rPr lang="en-US" b="1" i="1" u="sng" dirty="0" smtClean="0">
                <a:solidFill>
                  <a:schemeClr val="tx1"/>
                </a:solidFill>
              </a:rPr>
              <a:t>at all</a:t>
            </a:r>
            <a:r>
              <a:rPr lang="en-US" dirty="0" smtClean="0">
                <a:solidFill>
                  <a:schemeClr val="tx1"/>
                </a:solidFill>
              </a:rPr>
              <a:t>, INIT / INIT_THREAD behaves </a:t>
            </a:r>
            <a:r>
              <a:rPr lang="en-US" dirty="0" smtClean="0"/>
              <a:t>just like INIT_SAFE</a:t>
            </a:r>
          </a:p>
          <a:p>
            <a:pPr lvl="1"/>
            <a:r>
              <a:rPr lang="en-US" dirty="0" smtClean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283492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SAFE and (not)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choices:</a:t>
            </a:r>
          </a:p>
          <a:p>
            <a:pPr lvl="1"/>
            <a:r>
              <a:rPr lang="en-US" dirty="0" smtClean="0"/>
              <a:t>FINALIZE ignores ref count and finalizes everything</a:t>
            </a:r>
          </a:p>
          <a:p>
            <a:pPr lvl="1"/>
            <a:r>
              <a:rPr lang="en-US" dirty="0" smtClean="0"/>
              <a:t>If initialized </a:t>
            </a:r>
            <a:r>
              <a:rPr lang="en-US" dirty="0" err="1" smtClean="0"/>
              <a:t>refcount</a:t>
            </a:r>
            <a:r>
              <a:rPr lang="en-US" dirty="0" smtClean="0"/>
              <a:t> &gt; 1, FINALIZE acts like FINALIZE_SAFE</a:t>
            </a:r>
          </a:p>
          <a:p>
            <a:pPr lvl="2"/>
            <a:r>
              <a:rPr lang="en-US" dirty="0" smtClean="0"/>
              <a:t>No notification is provided via FINALIZE as to whether MPI is actually finalized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3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110</TotalTime>
  <Words>455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Folio</vt:lpstr>
      <vt:lpstr>Reference-counted INIT and FINALIZE</vt:lpstr>
      <vt:lpstr>The Problem</vt:lpstr>
      <vt:lpstr>Simple solution: INIT reference count</vt:lpstr>
      <vt:lpstr>INIT_SAFE Barrier</vt:lpstr>
      <vt:lpstr>FINALIZE_SAFE</vt:lpstr>
      <vt:lpstr>Solves the problem</vt:lpstr>
      <vt:lpstr>Definitions</vt:lpstr>
      <vt:lpstr>Mixing SAFE and (not)</vt:lpstr>
      <vt:lpstr>Mixing SAFE and (not)</vt:lpstr>
      <vt:lpstr>Thoughts? 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Reference-counted INIT and FINALIZE</dc:title>
  <dc:creator>Jeff Squyres</dc:creator>
  <cp:lastModifiedBy>Jeff Squyres</cp:lastModifiedBy>
  <cp:revision>19</cp:revision>
  <dcterms:created xsi:type="dcterms:W3CDTF">2011-07-15T20:06:47Z</dcterms:created>
  <dcterms:modified xsi:type="dcterms:W3CDTF">2011-07-19T19:41:29Z</dcterms:modified>
</cp:coreProperties>
</file>