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5" d="100"/>
          <a:sy n="75" d="100"/>
        </p:scale>
        <p:origin x="-5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398B-5F24-CF4F-B647-1255FF6DC8AC}" type="datetimeFigureOut">
              <a:rPr lang="en-US" smtClean="0"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E33DD-65B4-0444-9599-836D111A2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398B-5F24-CF4F-B647-1255FF6DC8AC}" type="datetimeFigureOut">
              <a:rPr lang="en-US" smtClean="0"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E33DD-65B4-0444-9599-836D111A2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398B-5F24-CF4F-B647-1255FF6DC8AC}" type="datetimeFigureOut">
              <a:rPr lang="en-US" smtClean="0"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E33DD-65B4-0444-9599-836D111A2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2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398B-5F24-CF4F-B647-1255FF6DC8AC}" type="datetimeFigureOut">
              <a:rPr lang="en-US" smtClean="0"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E33DD-65B4-0444-9599-836D111A2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0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398B-5F24-CF4F-B647-1255FF6DC8AC}" type="datetimeFigureOut">
              <a:rPr lang="en-US" smtClean="0"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E33DD-65B4-0444-9599-836D111A2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5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398B-5F24-CF4F-B647-1255FF6DC8AC}" type="datetimeFigureOut">
              <a:rPr lang="en-US" smtClean="0"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E33DD-65B4-0444-9599-836D111A2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0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398B-5F24-CF4F-B647-1255FF6DC8AC}" type="datetimeFigureOut">
              <a:rPr lang="en-US" smtClean="0"/>
              <a:t>9/26/11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E33DD-65B4-0444-9599-836D111A2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7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398B-5F24-CF4F-B647-1255FF6DC8AC}" type="datetimeFigureOut">
              <a:rPr lang="en-US" smtClean="0"/>
              <a:t>9/26/11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E33DD-65B4-0444-9599-836D111A2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398B-5F24-CF4F-B647-1255FF6DC8AC}" type="datetimeFigureOut">
              <a:rPr lang="en-US" smtClean="0"/>
              <a:t>9/26/11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E33DD-65B4-0444-9599-836D111A2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3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398B-5F24-CF4F-B647-1255FF6DC8AC}" type="datetimeFigureOut">
              <a:rPr lang="en-US" smtClean="0"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E33DD-65B4-0444-9599-836D111A2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25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398B-5F24-CF4F-B647-1255FF6DC8AC}" type="datetimeFigureOut">
              <a:rPr lang="en-US" smtClean="0"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E33DD-65B4-0444-9599-836D111A2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9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A398B-5F24-CF4F-B647-1255FF6DC8AC}" type="datetimeFigureOut">
              <a:rPr lang="en-US" smtClean="0"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E33DD-65B4-0444-9599-836D111A2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6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://findarticles.com/p/articles/mi_hb3284/is_n272_v71/ai_n2869733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102_0137_3650YearOldTable-in-PrehistoricMuseum-inFira_Santorin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4" y="620607"/>
            <a:ext cx="7577667" cy="568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0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2_0240_Lady_maybeSilkClothes_inWallpaintingsMuseum_inFira_Santorin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621" y="960120"/>
            <a:ext cx="3703320" cy="4937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8680" y="519107"/>
            <a:ext cx="722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http://findarticles.com/p/articles/mi_hb3284/is_n272_v71/ai_n28697339/</a:t>
            </a:r>
            <a:r>
              <a:rPr lang="en-US" dirty="0" smtClean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563" y="1093752"/>
            <a:ext cx="370332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err="1" smtClean="0"/>
              <a:t>FindArticles</a:t>
            </a:r>
            <a:r>
              <a:rPr lang="en-US" dirty="0" smtClean="0"/>
              <a:t> / Reference / Antiquity / June, 1997 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lepidopterous</a:t>
            </a:r>
            <a:r>
              <a:rPr lang="en-US" dirty="0" smtClean="0"/>
              <a:t> cocoon from </a:t>
            </a:r>
            <a:r>
              <a:rPr lang="en-US" dirty="0" err="1" smtClean="0"/>
              <a:t>Thera</a:t>
            </a:r>
            <a:r>
              <a:rPr lang="en-US" dirty="0"/>
              <a:t> </a:t>
            </a:r>
            <a:r>
              <a:rPr lang="en-US" dirty="0" smtClean="0"/>
              <a:t>and evidence for silk in the Aegean Bronze Age by E. </a:t>
            </a:r>
            <a:r>
              <a:rPr lang="en-US" dirty="0" err="1" smtClean="0"/>
              <a:t>Panagiotakopulu</a:t>
            </a:r>
            <a:r>
              <a:rPr lang="en-US" dirty="0" smtClean="0"/>
              <a:t>, P.C. Buckland, P.M. Day, C. </a:t>
            </a:r>
            <a:r>
              <a:rPr lang="en-US" dirty="0" err="1" smtClean="0"/>
              <a:t>Doumas</a:t>
            </a:r>
            <a:r>
              <a:rPr lang="en-US" dirty="0" smtClean="0"/>
              <a:t>, A. </a:t>
            </a:r>
            <a:r>
              <a:rPr lang="en-US" dirty="0" err="1" smtClean="0"/>
              <a:t>Sarpaki</a:t>
            </a:r>
            <a:r>
              <a:rPr lang="en-US" dirty="0" smtClean="0"/>
              <a:t>, P. Skidmore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10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63</Words>
  <Application>Microsoft Macintosh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Squyres</dc:creator>
  <cp:lastModifiedBy>Jeff Squyres</cp:lastModifiedBy>
  <cp:revision>1</cp:revision>
  <dcterms:created xsi:type="dcterms:W3CDTF">2011-09-26T12:50:28Z</dcterms:created>
  <dcterms:modified xsi:type="dcterms:W3CDTF">2011-09-26T12:53:13Z</dcterms:modified>
</cp:coreProperties>
</file>