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6FB1-3D3A-41E8-8E1B-113C6F89474F}" type="datetimeFigureOut">
              <a:rPr lang="en-US" smtClean="0"/>
              <a:t>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5DD-69E0-473F-B765-D4D098000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6FB1-3D3A-41E8-8E1B-113C6F89474F}" type="datetimeFigureOut">
              <a:rPr lang="en-US" smtClean="0"/>
              <a:t>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5DD-69E0-473F-B765-D4D098000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6FB1-3D3A-41E8-8E1B-113C6F89474F}" type="datetimeFigureOut">
              <a:rPr lang="en-US" smtClean="0"/>
              <a:t>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5DD-69E0-473F-B765-D4D098000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6FB1-3D3A-41E8-8E1B-113C6F89474F}" type="datetimeFigureOut">
              <a:rPr lang="en-US" smtClean="0"/>
              <a:t>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5DD-69E0-473F-B765-D4D098000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6FB1-3D3A-41E8-8E1B-113C6F89474F}" type="datetimeFigureOut">
              <a:rPr lang="en-US" smtClean="0"/>
              <a:t>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5DD-69E0-473F-B765-D4D098000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6FB1-3D3A-41E8-8E1B-113C6F89474F}" type="datetimeFigureOut">
              <a:rPr lang="en-US" smtClean="0"/>
              <a:t>1/10/12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5DD-69E0-473F-B765-D4D098000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6FB1-3D3A-41E8-8E1B-113C6F89474F}" type="datetimeFigureOut">
              <a:rPr lang="en-US" smtClean="0"/>
              <a:t>1/10/12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5DD-69E0-473F-B765-D4D098000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6FB1-3D3A-41E8-8E1B-113C6F89474F}" type="datetimeFigureOut">
              <a:rPr lang="en-US" smtClean="0"/>
              <a:t>1/10/12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5DD-69E0-473F-B765-D4D098000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6FB1-3D3A-41E8-8E1B-113C6F89474F}" type="datetimeFigureOut">
              <a:rPr lang="en-US" smtClean="0"/>
              <a:t>1/10/12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5DD-69E0-473F-B765-D4D098000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6FB1-3D3A-41E8-8E1B-113C6F89474F}" type="datetimeFigureOut">
              <a:rPr lang="en-US" smtClean="0"/>
              <a:t>1/10/12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5DD-69E0-473F-B765-D4D098000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76FB1-3D3A-41E8-8E1B-113C6F89474F}" type="datetimeFigureOut">
              <a:rPr lang="en-US" smtClean="0"/>
              <a:t>1/10/12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155DD-69E0-473F-B765-D4D098000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76FB1-3D3A-41E8-8E1B-113C6F89474F}" type="datetimeFigureOut">
              <a:rPr lang="en-US" smtClean="0"/>
              <a:t>1/10/12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155DD-69E0-473F-B765-D4D0980009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MPI-3 Endpoints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Hybrid Working Group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Multiple MPI Processes per Address Space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MPI-2.2 already allows MPI processes to be implemented as more light-weight entities than OS processes</a:t>
            </a:r>
          </a:p>
          <a:p>
            <a:pPr lvl="1"/>
            <a:r>
              <a:rPr lang="en-US" sz="2000" dirty="0" smtClean="0"/>
              <a:t>Thus, we can have multiple MPI processes within an address space</a:t>
            </a:r>
          </a:p>
          <a:p>
            <a:pPr lvl="2"/>
            <a:r>
              <a:rPr lang="en-US" sz="1800" dirty="0" smtClean="0"/>
              <a:t>Could be </a:t>
            </a:r>
            <a:r>
              <a:rPr lang="en-US" sz="1800" dirty="0" err="1" smtClean="0"/>
              <a:t>pthreads</a:t>
            </a:r>
            <a:r>
              <a:rPr lang="en-US" sz="1800" dirty="0" smtClean="0"/>
              <a:t>, user-level threads, whatever</a:t>
            </a:r>
          </a:p>
          <a:p>
            <a:r>
              <a:rPr lang="en-US" sz="2400" dirty="0" smtClean="0"/>
              <a:t>Two tickets:</a:t>
            </a:r>
          </a:p>
          <a:p>
            <a:pPr lvl="1"/>
            <a:r>
              <a:rPr lang="en-US" sz="2000" dirty="0" smtClean="0"/>
              <a:t>Ticket #310: clarification and query functionality</a:t>
            </a:r>
          </a:p>
          <a:p>
            <a:pPr lvl="1"/>
            <a:r>
              <a:rPr lang="en-US" sz="2000" dirty="0" smtClean="0"/>
              <a:t>Ticket #311: additional capabilities for interoperability with other programming models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Ticket #310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410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Ticket #310 adds two parts</a:t>
            </a:r>
          </a:p>
          <a:p>
            <a:pPr lvl="1"/>
            <a:r>
              <a:rPr lang="en-US" sz="2000" dirty="0" smtClean="0"/>
              <a:t>New options to </a:t>
            </a:r>
            <a:r>
              <a:rPr lang="en-US" sz="2000" dirty="0" err="1" smtClean="0"/>
              <a:t>mpiexec</a:t>
            </a:r>
            <a:r>
              <a:rPr lang="en-US" sz="2000" dirty="0" smtClean="0"/>
              <a:t> and SPAWN to start an MPI computation with multiple MPI processes within same address space</a:t>
            </a:r>
            <a:endParaRPr lang="en-US" sz="2000" dirty="0" smtClean="0"/>
          </a:p>
          <a:p>
            <a:pPr lvl="1"/>
            <a:r>
              <a:rPr lang="en-US" sz="2000" dirty="0" smtClean="0"/>
              <a:t>Allows </a:t>
            </a:r>
            <a:r>
              <a:rPr lang="en-US" sz="2000" dirty="0" smtClean="0"/>
              <a:t>applications to </a:t>
            </a:r>
            <a:r>
              <a:rPr lang="en-US" sz="2000" dirty="0" smtClean="0"/>
              <a:t>find </a:t>
            </a:r>
            <a:r>
              <a:rPr lang="en-US" sz="2000" dirty="0" smtClean="0"/>
              <a:t>which MPI processes are within the same address space</a:t>
            </a:r>
          </a:p>
          <a:p>
            <a:r>
              <a:rPr lang="en-US" sz="2400" dirty="0" smtClean="0"/>
              <a:t>Impact on applications</a:t>
            </a:r>
            <a:r>
              <a:rPr lang="en-US" sz="2400" dirty="0" smtClean="0"/>
              <a:t>:</a:t>
            </a:r>
          </a:p>
          <a:p>
            <a:pPr lvl="1"/>
            <a:r>
              <a:rPr lang="en-US" sz="2000" dirty="0" smtClean="0"/>
              <a:t>None, if do not plan to use multiple MPI processes within same address space</a:t>
            </a:r>
            <a:endParaRPr lang="en-US" sz="2000" dirty="0" smtClean="0"/>
          </a:p>
          <a:p>
            <a:pPr lvl="1"/>
            <a:r>
              <a:rPr lang="en-US" sz="2000" dirty="0" smtClean="0"/>
              <a:t>Applications/libraries can be written to be portable to such an environment</a:t>
            </a:r>
            <a:endParaRPr lang="en-US" sz="2000" dirty="0" smtClean="0"/>
          </a:p>
          <a:p>
            <a:r>
              <a:rPr lang="en-US" sz="2400" dirty="0" smtClean="0"/>
              <a:t>Impact </a:t>
            </a:r>
            <a:r>
              <a:rPr lang="en-US" sz="2400" dirty="0" smtClean="0"/>
              <a:t>on implementations:</a:t>
            </a:r>
          </a:p>
          <a:p>
            <a:pPr lvl="1"/>
            <a:r>
              <a:rPr lang="en-US" sz="2000" dirty="0" smtClean="0"/>
              <a:t>None, if do not support new capability</a:t>
            </a:r>
          </a:p>
          <a:p>
            <a:pPr lvl="1"/>
            <a:r>
              <a:rPr lang="en-US" sz="2000" dirty="0" smtClean="0"/>
              <a:t>Additional indirection in MPI calls, otherwise</a:t>
            </a:r>
          </a:p>
          <a:p>
            <a:pPr marL="457200" lvl="1" indent="0"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Ticket #311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Allow </a:t>
            </a:r>
            <a:r>
              <a:rPr lang="en-US" sz="2400" dirty="0" smtClean="0"/>
              <a:t>a thread </a:t>
            </a:r>
            <a:r>
              <a:rPr lang="en-US" sz="2400" dirty="0" smtClean="0"/>
              <a:t>to change its MPI </a:t>
            </a:r>
            <a:r>
              <a:rPr lang="en-US" sz="2400" dirty="0" smtClean="0"/>
              <a:t>rank to another rank within same address space</a:t>
            </a:r>
          </a:p>
          <a:p>
            <a:r>
              <a:rPr lang="en-US" sz="2400" dirty="0" smtClean="0"/>
              <a:t>Impact on applications</a:t>
            </a:r>
          </a:p>
          <a:p>
            <a:pPr lvl="1"/>
            <a:r>
              <a:rPr lang="en-US" sz="2000" dirty="0" smtClean="0"/>
              <a:t>Facilitate use of multiple MPI ranks within one </a:t>
            </a:r>
            <a:r>
              <a:rPr lang="en-US" sz="2000" dirty="0" err="1" smtClean="0"/>
              <a:t>OpenMP</a:t>
            </a:r>
            <a:r>
              <a:rPr lang="en-US" sz="2000" dirty="0" smtClean="0"/>
              <a:t> or UPC programs</a:t>
            </a:r>
          </a:p>
          <a:p>
            <a:r>
              <a:rPr lang="en-US" sz="2400" dirty="0" smtClean="0"/>
              <a:t>Impact on implementations</a:t>
            </a:r>
          </a:p>
          <a:p>
            <a:pPr lvl="1"/>
            <a:r>
              <a:rPr lang="en-US" sz="2000" dirty="0" smtClean="0"/>
              <a:t>None, if do not support multiple MPI processes within one address space</a:t>
            </a:r>
          </a:p>
          <a:p>
            <a:pPr lvl="1"/>
            <a:r>
              <a:rPr lang="en-US" sz="2000" dirty="0" smtClean="0"/>
              <a:t>Very limited, once such a support is implemented</a:t>
            </a:r>
            <a:endParaRPr lang="en-US" sz="2000" dirty="0" smtClean="0"/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228</Words>
  <Application>Microsoft Macintosh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MPI-3 Endpoints Proposal</vt:lpstr>
      <vt:lpstr>Multiple MPI Processes per Address Space</vt:lpstr>
      <vt:lpstr>Ticket #310</vt:lpstr>
      <vt:lpstr>Ticket #311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MPI-3 Endpoints</dc:title>
  <dc:creator>Pavan Balaji</dc:creator>
  <cp:lastModifiedBy>Marc Snir</cp:lastModifiedBy>
  <cp:revision>36</cp:revision>
  <dcterms:created xsi:type="dcterms:W3CDTF">2012-01-09T22:44:46Z</dcterms:created>
  <dcterms:modified xsi:type="dcterms:W3CDTF">2012-01-10T14:37:38Z</dcterms:modified>
</cp:coreProperties>
</file>