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3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10" autoAdjust="0"/>
  </p:normalViewPr>
  <p:slideViewPr>
    <p:cSldViewPr snapToGrid="0" snapToObjects="1">
      <p:cViewPr varScale="1">
        <p:scale>
          <a:sx n="98" d="100"/>
          <a:sy n="98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8E80666-FB37-4B36-9149-507F3B0178E3}" type="datetimeFigureOut">
              <a:rPr lang="en-US" smtClean="0"/>
              <a:pPr/>
              <a:t>3/6/12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13BFCA5-051C-0C42-9D8D-33F53FAFD028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B2D724E-6397-664E-9300-D61392E287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  <p:sldLayoutId id="2147484415" r:id="rId12"/>
    <p:sldLayoutId id="2147484416" r:id="rId13"/>
    <p:sldLayoutId id="214748441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M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0" y="1981201"/>
            <a:ext cx="3799559" cy="3975100"/>
          </a:xfrm>
        </p:spPr>
        <p:txBody>
          <a:bodyPr/>
          <a:lstStyle/>
          <a:p>
            <a:r>
              <a:rPr lang="en-US" sz="1900" dirty="0" smtClean="0"/>
              <a:t>Consistency: MPI_*_NULL are invalid handles</a:t>
            </a:r>
          </a:p>
          <a:p>
            <a:r>
              <a:rPr lang="en-US" sz="1900" dirty="0" smtClean="0"/>
              <a:t>Can avoid calling MPI_MRECV (or MPI_IMRECV) if desired</a:t>
            </a:r>
          </a:p>
          <a:p>
            <a:r>
              <a:rPr lang="en-US" sz="1900" dirty="0" smtClean="0"/>
              <a:t>Same solution applies to both MRECV and IMRECV</a:t>
            </a:r>
          </a:p>
          <a:p>
            <a:r>
              <a:rPr lang="en-US" sz="1900" dirty="0" smtClean="0"/>
              <a:t>Alternate names:</a:t>
            </a:r>
          </a:p>
          <a:p>
            <a:pPr lvl="1"/>
            <a:r>
              <a:rPr lang="en-US" sz="1700" dirty="0" smtClean="0"/>
              <a:t>MPI_MESSAGE_PROC_NULL </a:t>
            </a:r>
            <a:r>
              <a:rPr lang="en-US" sz="1700" dirty="0" smtClean="0">
                <a:solidFill>
                  <a:srgbClr val="FF0000"/>
                </a:solidFill>
              </a:rPr>
              <a:t>(BAD)</a:t>
            </a:r>
          </a:p>
          <a:p>
            <a:pPr lvl="1"/>
            <a:endParaRPr lang="en-US" sz="17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63028" y="199584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MPI_MPROBE(MPI_PROC_NULL, 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027" y="287147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err="1" smtClean="0"/>
              <a:t>msg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6"/>
                </a:solidFill>
              </a:rPr>
              <a:t>MPI_MESSAGE_NO_PROC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3029" y="374711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MPI_MRECV(…,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&amp;status)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029" y="5498381"/>
            <a:ext cx="4354388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status=“PROC_NULL” statu</a:t>
            </a:r>
            <a:r>
              <a:rPr lang="en-US" sz="1600" dirty="0" smtClean="0"/>
              <a:t>s</a:t>
            </a:r>
            <a:endParaRPr lang="en-US" sz="1600" dirty="0" smtClean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6540222" y="2453760"/>
            <a:ext cx="1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6540222" y="3329395"/>
            <a:ext cx="2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14" idx="0"/>
          </p:cNvCxnSpPr>
          <p:nvPr/>
        </p:nvCxnSpPr>
        <p:spPr>
          <a:xfrm>
            <a:off x="6540224" y="4205030"/>
            <a:ext cx="0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63029" y="462274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D09D1"/>
                </a:solidFill>
              </a:rPr>
              <a:t>Set </a:t>
            </a:r>
            <a:r>
              <a:rPr lang="en-US" sz="1600" dirty="0" err="1" smtClean="0">
                <a:solidFill>
                  <a:srgbClr val="9D09D1"/>
                </a:solidFill>
              </a:rPr>
              <a:t>msg</a:t>
            </a:r>
            <a:r>
              <a:rPr lang="en-US" sz="1600" dirty="0">
                <a:solidFill>
                  <a:srgbClr val="9D09D1"/>
                </a:solidFill>
              </a:rPr>
              <a:t>=</a:t>
            </a:r>
            <a:r>
              <a:rPr lang="en-US" sz="1600" dirty="0" smtClean="0">
                <a:solidFill>
                  <a:srgbClr val="9D09D1"/>
                </a:solidFill>
              </a:rPr>
              <a:t>MPI_MESSAGE_NULL</a:t>
            </a:r>
          </a:p>
        </p:txBody>
      </p:sp>
      <p:cxnSp>
        <p:nvCxnSpPr>
          <p:cNvPr id="16" name="Straight Arrow Connector 15"/>
          <p:cNvCxnSpPr>
            <a:stCxn id="14" idx="2"/>
            <a:endCxn id="8" idx="0"/>
          </p:cNvCxnSpPr>
          <p:nvPr/>
        </p:nvCxnSpPr>
        <p:spPr>
          <a:xfrm flipH="1">
            <a:off x="6540223" y="5080665"/>
            <a:ext cx="1" cy="417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NULL MPI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MPI_*_NULL are handles to invalid MPI objects</a:t>
            </a:r>
          </a:p>
          <a:p>
            <a:r>
              <a:rPr lang="en-US" dirty="0" smtClean="0"/>
              <a:t>MPI_REQUEST_NULL is an exception</a:t>
            </a:r>
          </a:p>
          <a:p>
            <a:pPr lvl="1"/>
            <a:r>
              <a:rPr lang="en-US" dirty="0" smtClean="0"/>
              <a:t>Calling MPI_TEST/MPI_WAIT with REQUEST_NULL results in the “empty” status</a:t>
            </a:r>
          </a:p>
          <a:p>
            <a:pPr lvl="1"/>
            <a:r>
              <a:rPr lang="en-US" dirty="0" err="1" smtClean="0"/>
              <a:t>status.MPI_SOURCE</a:t>
            </a:r>
            <a:r>
              <a:rPr lang="en-US" dirty="0" smtClean="0"/>
              <a:t> = MPI_ANY_SOURCE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tatus.MPI_TAG</a:t>
            </a:r>
            <a:r>
              <a:rPr lang="en-US" dirty="0" smtClean="0"/>
              <a:t> = MPI_ANY_TAG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tatus count = zero</a:t>
            </a:r>
          </a:p>
          <a:p>
            <a:pPr lvl="1"/>
            <a:r>
              <a:rPr lang="en-US" dirty="0" smtClean="0"/>
              <a:t>…otherwise the ANY/SOME array-based TEST/WAIT functions would be kind of a disaster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PROC_NULL behavior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MPI_RECV with MPI_PROC_NULL</a:t>
            </a:r>
          </a:p>
          <a:p>
            <a:pPr lvl="1"/>
            <a:r>
              <a:rPr lang="en-US" dirty="0" smtClean="0"/>
              <a:t>Get “PROC_NULL status”</a:t>
            </a:r>
          </a:p>
          <a:p>
            <a:pPr lvl="1"/>
            <a:r>
              <a:rPr lang="en-US" dirty="0" smtClean="0"/>
              <a:t>Same as “empty status”, but with MPI_SOURCE=MPI_PROC_NULL</a:t>
            </a:r>
          </a:p>
          <a:p>
            <a:r>
              <a:rPr lang="en-US" dirty="0" smtClean="0"/>
              <a:t>Call MPI_IRECV with MPI_PROC_NULL</a:t>
            </a:r>
          </a:p>
          <a:p>
            <a:pPr lvl="1"/>
            <a:r>
              <a:rPr lang="en-US" dirty="0" smtClean="0"/>
              <a:t>Get “PROC_NULL” status</a:t>
            </a:r>
          </a:p>
          <a:p>
            <a:pPr lvl="1"/>
            <a:r>
              <a:rPr lang="en-US" dirty="0" smtClean="0"/>
              <a:t>(…as expected)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MPI_MESSAGE_NULL: MRECV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PROC_NULL behavior with MPROBE</a:t>
            </a:r>
          </a:p>
          <a:p>
            <a:r>
              <a:rPr lang="en-US" dirty="0" smtClean="0"/>
              <a:t>MPI-3 allows calling MPI_[I]MRECV with MPI_MESSAGE_NULL</a:t>
            </a:r>
          </a:p>
          <a:p>
            <a:pPr lvl="1"/>
            <a:r>
              <a:rPr lang="en-US" dirty="0" smtClean="0"/>
              <a:t>You get “PROC_NULL” status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3028" y="199584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MPI_MPROBE(MPI_PROC_NULL, 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027" y="3163354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err="1" smtClean="0"/>
              <a:t>msg</a:t>
            </a:r>
            <a:r>
              <a:rPr lang="en-US" sz="1600" dirty="0" smtClean="0"/>
              <a:t>=MPI_MESSAGE_NULL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3027" y="4339508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MPI_MRECV(…,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&amp;status)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029" y="5498381"/>
            <a:ext cx="4354388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status=“PROC_NULL” statu</a:t>
            </a:r>
            <a:r>
              <a:rPr lang="en-US" sz="1600" dirty="0" smtClean="0"/>
              <a:t>s</a:t>
            </a:r>
            <a:endParaRPr lang="en-US" sz="1600" dirty="0" smtClean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540222" y="2453760"/>
            <a:ext cx="1" cy="70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6540222" y="3621274"/>
            <a:ext cx="0" cy="71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540222" y="4797428"/>
            <a:ext cx="1" cy="700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1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MPI_MESSAGE_NULL: MRECV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PROC_NULL behavior with MPROBE</a:t>
            </a:r>
          </a:p>
          <a:p>
            <a:r>
              <a:rPr lang="en-US" dirty="0" smtClean="0"/>
              <a:t>MPI-3 allows calling MPI_[I]MRECV with MPI_MESSAGE_NULL</a:t>
            </a:r>
          </a:p>
          <a:p>
            <a:pPr lvl="1"/>
            <a:r>
              <a:rPr lang="en-US" dirty="0" smtClean="0"/>
              <a:t>You get “PROC_NULL” status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3028" y="199584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MPI_MPROBE(MPI_PROC_NULL, 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027" y="3163354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err="1" smtClean="0"/>
              <a:t>msg</a:t>
            </a:r>
            <a:r>
              <a:rPr lang="en-US" sz="1600" dirty="0" smtClean="0"/>
              <a:t>=MPI_MESSAGE_NULL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3027" y="4330868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MPI_MRECV(…,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&amp;status)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029" y="5498381"/>
            <a:ext cx="4354388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status=“PROC_NULL” statu</a:t>
            </a:r>
            <a:r>
              <a:rPr lang="en-US" sz="1600" dirty="0" smtClean="0"/>
              <a:t>s</a:t>
            </a:r>
            <a:endParaRPr lang="en-US" sz="1600" dirty="0" smtClean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540222" y="2453760"/>
            <a:ext cx="1" cy="70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6540222" y="3621274"/>
            <a:ext cx="0" cy="70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540222" y="4788788"/>
            <a:ext cx="1" cy="709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31044" y="1911109"/>
            <a:ext cx="3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8285" y="4227188"/>
            <a:ext cx="5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6564" y="5435119"/>
            <a:ext cx="3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775" y="5024296"/>
            <a:ext cx="266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We’re calling MPI_MRECV</a:t>
            </a:r>
          </a:p>
          <a:p>
            <a:pPr algn="r"/>
            <a:r>
              <a:rPr lang="en-US" dirty="0"/>
              <a:t>w</a:t>
            </a:r>
            <a:r>
              <a:rPr lang="en-US" dirty="0" smtClean="0"/>
              <a:t>ith an invalid message!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014679">
            <a:off x="3418648" y="4890376"/>
            <a:ext cx="492899" cy="2678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MPI_MESSAGE_NULL: IMRECV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PROC_NULL behavior with MPROBE</a:t>
            </a:r>
          </a:p>
          <a:p>
            <a:r>
              <a:rPr lang="en-US" dirty="0" smtClean="0"/>
              <a:t>MPI-3 allows calling MPI_[I]MRECV with MPI_MESSAGE_NULL</a:t>
            </a:r>
          </a:p>
          <a:p>
            <a:pPr lvl="1"/>
            <a:r>
              <a:rPr lang="en-US" dirty="0" smtClean="0"/>
              <a:t>You get “PROC_NULL” status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3028" y="199584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MPI_MPROBE(MPI_PROC_NULL, 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027" y="287147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err="1" smtClean="0"/>
              <a:t>msg</a:t>
            </a:r>
            <a:r>
              <a:rPr lang="en-US" sz="1600" dirty="0" smtClean="0"/>
              <a:t>=MPI_MESSAGE_NULL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3027" y="374711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MPI_IMRECV(…,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&amp;</a:t>
            </a:r>
            <a:r>
              <a:rPr lang="en-US" sz="1600" dirty="0" err="1" smtClean="0"/>
              <a:t>req</a:t>
            </a:r>
            <a:r>
              <a:rPr lang="en-US" sz="1600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029" y="5498381"/>
            <a:ext cx="4354388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status=“PROC_NULL” statu</a:t>
            </a:r>
            <a:r>
              <a:rPr lang="en-US" sz="1600" dirty="0" smtClean="0"/>
              <a:t>s</a:t>
            </a:r>
            <a:endParaRPr lang="en-US" sz="1600" dirty="0" smtClean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540222" y="2453760"/>
            <a:ext cx="1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6540222" y="3329395"/>
            <a:ext cx="0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63029" y="462274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MPI_WAIT(&amp;</a:t>
            </a:r>
            <a:r>
              <a:rPr lang="en-US" sz="1600" dirty="0" err="1" smtClean="0"/>
              <a:t>req</a:t>
            </a:r>
            <a:r>
              <a:rPr lang="en-US" sz="1600" dirty="0" smtClean="0"/>
              <a:t>, &amp;status)</a:t>
            </a:r>
          </a:p>
        </p:txBody>
      </p:sp>
      <p:cxnSp>
        <p:nvCxnSpPr>
          <p:cNvPr id="9" name="Straight Arrow Connector 8"/>
          <p:cNvCxnSpPr>
            <a:stCxn id="7" idx="2"/>
            <a:endCxn id="11" idx="0"/>
          </p:cNvCxnSpPr>
          <p:nvPr/>
        </p:nvCxnSpPr>
        <p:spPr>
          <a:xfrm>
            <a:off x="6540222" y="4205030"/>
            <a:ext cx="2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8" idx="0"/>
          </p:cNvCxnSpPr>
          <p:nvPr/>
        </p:nvCxnSpPr>
        <p:spPr>
          <a:xfrm flipH="1">
            <a:off x="6540223" y="5080665"/>
            <a:ext cx="1" cy="417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9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MPI_MESSAGE_NULL: IMRECV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PROC_NULL behavior with MPROBE</a:t>
            </a:r>
          </a:p>
          <a:p>
            <a:r>
              <a:rPr lang="en-US" dirty="0" smtClean="0"/>
              <a:t>MPI-3 allows calling MPI_[I]MRECV with MPI_MESSAGE_NULL</a:t>
            </a:r>
          </a:p>
          <a:p>
            <a:pPr lvl="1"/>
            <a:r>
              <a:rPr lang="en-US" dirty="0" smtClean="0"/>
              <a:t>You get “PROC_NULL” status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3028" y="199584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MPI_MPROBE(MPI_PROC_NULL, 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027" y="287147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err="1" smtClean="0"/>
              <a:t>msg</a:t>
            </a:r>
            <a:r>
              <a:rPr lang="en-US" sz="1600" dirty="0" smtClean="0"/>
              <a:t>=MPI_MESSAGE_NULL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3027" y="374711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MPI_IMRECV(…,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&amp;</a:t>
            </a:r>
            <a:r>
              <a:rPr lang="en-US" sz="1600" dirty="0" err="1" smtClean="0"/>
              <a:t>req</a:t>
            </a:r>
            <a:r>
              <a:rPr lang="en-US" sz="1600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029" y="5498381"/>
            <a:ext cx="4354388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status=“PROC_NULL” statu</a:t>
            </a:r>
            <a:r>
              <a:rPr lang="en-US" sz="1600" dirty="0" smtClean="0"/>
              <a:t>s</a:t>
            </a:r>
            <a:endParaRPr lang="en-US" sz="1600" dirty="0" smtClean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540222" y="2453760"/>
            <a:ext cx="1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6540222" y="3329395"/>
            <a:ext cx="0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63029" y="462274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MPI_WAIT(&amp;</a:t>
            </a:r>
            <a:r>
              <a:rPr lang="en-US" sz="1600" dirty="0" err="1" smtClean="0"/>
              <a:t>req</a:t>
            </a:r>
            <a:r>
              <a:rPr lang="en-US" sz="1600" dirty="0" smtClean="0"/>
              <a:t>, &amp;status)</a:t>
            </a:r>
          </a:p>
        </p:txBody>
      </p:sp>
      <p:cxnSp>
        <p:nvCxnSpPr>
          <p:cNvPr id="9" name="Straight Arrow Connector 8"/>
          <p:cNvCxnSpPr>
            <a:stCxn id="7" idx="2"/>
            <a:endCxn id="11" idx="0"/>
          </p:cNvCxnSpPr>
          <p:nvPr/>
        </p:nvCxnSpPr>
        <p:spPr>
          <a:xfrm>
            <a:off x="6540222" y="4205030"/>
            <a:ext cx="2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8" idx="0"/>
          </p:cNvCxnSpPr>
          <p:nvPr/>
        </p:nvCxnSpPr>
        <p:spPr>
          <a:xfrm flipH="1">
            <a:off x="6540223" y="5080665"/>
            <a:ext cx="1" cy="417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1044" y="1911109"/>
            <a:ext cx="3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8285" y="3631028"/>
            <a:ext cx="5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1044" y="5415829"/>
            <a:ext cx="3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80" y="4852050"/>
            <a:ext cx="2726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We’re calling MPI_IMRECV</a:t>
            </a:r>
          </a:p>
          <a:p>
            <a:pPr algn="r"/>
            <a:r>
              <a:rPr lang="en-US" dirty="0"/>
              <a:t>w</a:t>
            </a:r>
            <a:r>
              <a:rPr lang="en-US" dirty="0" smtClean="0"/>
              <a:t>ith an invalid message!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8818437">
            <a:off x="3374836" y="4718130"/>
            <a:ext cx="492899" cy="2678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5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MPI_MESSAGE_NULL:</a:t>
            </a:r>
          </a:p>
          <a:p>
            <a:pPr lvl="1"/>
            <a:r>
              <a:rPr lang="en-US" dirty="0" smtClean="0"/>
              <a:t>Invalid message, and</a:t>
            </a:r>
          </a:p>
          <a:p>
            <a:pPr lvl="1"/>
            <a:r>
              <a:rPr lang="en-US" dirty="0" smtClean="0"/>
              <a:t>MPI_PROC_NULL message</a:t>
            </a:r>
          </a:p>
          <a:p>
            <a:pPr lvl="1"/>
            <a:endParaRPr lang="en-US" dirty="0"/>
          </a:p>
          <a:p>
            <a:r>
              <a:rPr lang="en-US" sz="7200" dirty="0" smtClean="0"/>
              <a:t>FAIL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206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MPI_MESSAGE_NO_PROC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0" y="1981201"/>
            <a:ext cx="3799559" cy="3975100"/>
          </a:xfrm>
        </p:spPr>
        <p:txBody>
          <a:bodyPr/>
          <a:lstStyle/>
          <a:p>
            <a:r>
              <a:rPr lang="en-US" dirty="0" smtClean="0"/>
              <a:t>When [I]MPROBE with PROC_NULL</a:t>
            </a:r>
          </a:p>
          <a:p>
            <a:pPr lvl="1"/>
            <a:r>
              <a:rPr lang="en-US" sz="1900" dirty="0" smtClean="0"/>
              <a:t>Get </a:t>
            </a:r>
            <a:r>
              <a:rPr lang="en-US" sz="1900" dirty="0" err="1" smtClean="0"/>
              <a:t>msg</a:t>
            </a:r>
            <a:r>
              <a:rPr lang="en-US" sz="1900" dirty="0" smtClean="0"/>
              <a:t> = MPI_MESSAGE_NO_PROC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4363028" y="199584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MPI_MPROBE(MPI_PROC_NULL, 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027" y="287147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</a:t>
            </a:r>
            <a:r>
              <a:rPr lang="en-US" sz="1600" dirty="0" err="1" smtClean="0"/>
              <a:t>msg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6"/>
                </a:solidFill>
              </a:rPr>
              <a:t>MPI_MESSAGE_NO_PROC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3029" y="3747110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MPI_MRECV(…, &amp;</a:t>
            </a:r>
            <a:r>
              <a:rPr lang="en-US" sz="1600" dirty="0" err="1" smtClean="0"/>
              <a:t>msg</a:t>
            </a:r>
            <a:r>
              <a:rPr lang="en-US" sz="1600" dirty="0" smtClean="0"/>
              <a:t>, &amp;status)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3029" y="5498381"/>
            <a:ext cx="4354388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status=“PROC_NULL” statu</a:t>
            </a:r>
            <a:r>
              <a:rPr lang="en-US" sz="1600" dirty="0" smtClean="0"/>
              <a:t>s</a:t>
            </a:r>
            <a:endParaRPr lang="en-US" sz="1600" dirty="0" smtClean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6540222" y="2453760"/>
            <a:ext cx="1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6540222" y="3329395"/>
            <a:ext cx="2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14" idx="0"/>
          </p:cNvCxnSpPr>
          <p:nvPr/>
        </p:nvCxnSpPr>
        <p:spPr>
          <a:xfrm>
            <a:off x="6540224" y="4205030"/>
            <a:ext cx="0" cy="41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63029" y="4622745"/>
            <a:ext cx="4354389" cy="457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D09D1"/>
                </a:solidFill>
              </a:rPr>
              <a:t>Set </a:t>
            </a:r>
            <a:r>
              <a:rPr lang="en-US" sz="1600" dirty="0" err="1" smtClean="0">
                <a:solidFill>
                  <a:srgbClr val="9D09D1"/>
                </a:solidFill>
              </a:rPr>
              <a:t>msg</a:t>
            </a:r>
            <a:r>
              <a:rPr lang="en-US" sz="1600" dirty="0">
                <a:solidFill>
                  <a:srgbClr val="9D09D1"/>
                </a:solidFill>
              </a:rPr>
              <a:t>=</a:t>
            </a:r>
            <a:r>
              <a:rPr lang="en-US" sz="1600" dirty="0" smtClean="0">
                <a:solidFill>
                  <a:srgbClr val="9D09D1"/>
                </a:solidFill>
              </a:rPr>
              <a:t>MPI_MESSAGE_NULL</a:t>
            </a:r>
          </a:p>
        </p:txBody>
      </p:sp>
      <p:cxnSp>
        <p:nvCxnSpPr>
          <p:cNvPr id="16" name="Straight Arrow Connector 15"/>
          <p:cNvCxnSpPr>
            <a:stCxn id="14" idx="2"/>
            <a:endCxn id="8" idx="0"/>
          </p:cNvCxnSpPr>
          <p:nvPr/>
        </p:nvCxnSpPr>
        <p:spPr>
          <a:xfrm flipH="1">
            <a:off x="6540223" y="5080665"/>
            <a:ext cx="1" cy="417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970</TotalTime>
  <Words>510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Problems with M things</vt:lpstr>
      <vt:lpstr>Review: NULL MPI handles</vt:lpstr>
      <vt:lpstr>Review: PROC_NULL behavior</vt:lpstr>
      <vt:lpstr>MPI_MESSAGE_NULL: MRECV</vt:lpstr>
      <vt:lpstr>MPI_MESSAGE_NULL: MRECV</vt:lpstr>
      <vt:lpstr>MPI_MESSAGE_NULL: IMRECV</vt:lpstr>
      <vt:lpstr>MPI_MESSAGE_NULL: IMRECV</vt:lpstr>
      <vt:lpstr>The Problem</vt:lpstr>
      <vt:lpstr>Solution: MPI_MESSAGE_NO_PROC</vt:lpstr>
      <vt:lpstr>Rationale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with M things</dc:title>
  <dc:creator>Jeff Squyres</dc:creator>
  <cp:lastModifiedBy>Jeff Squyres</cp:lastModifiedBy>
  <cp:revision>14</cp:revision>
  <dcterms:created xsi:type="dcterms:W3CDTF">2012-03-07T02:51:19Z</dcterms:created>
  <dcterms:modified xsi:type="dcterms:W3CDTF">2012-03-07T19:01:20Z</dcterms:modified>
</cp:coreProperties>
</file>