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460-84E9-4F1A-954F-CA01D8237882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2508-8537-4492-88CD-723D35C8E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68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671638"/>
            <a:ext cx="7696200" cy="1147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Hybrid Plans for MPI-3.1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2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Dropping the helper threads proposal</a:t>
            </a:r>
          </a:p>
          <a:p>
            <a:r>
              <a:rPr lang="en-US" dirty="0" smtClean="0"/>
              <a:t>Dropping the current version of the endpoints proposal</a:t>
            </a:r>
          </a:p>
          <a:p>
            <a:pPr lvl="1"/>
            <a:r>
              <a:rPr lang="en-US" dirty="0" smtClean="0"/>
              <a:t>We plan to come back with a simpler proposal (communicator hints), which gives some of the intended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Predefined info arguments for </a:t>
            </a:r>
            <a:r>
              <a:rPr lang="en-US" sz="2000" dirty="0" err="1" smtClean="0"/>
              <a:t>MPI_Comm_dup_with_info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independent_comm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“This info argument allows a high-quality MPI implementation to assign independent communication resources to this </a:t>
            </a:r>
            <a:r>
              <a:rPr lang="en-US" sz="1800" dirty="0" smtClean="0"/>
              <a:t>communicator.  </a:t>
            </a:r>
            <a:r>
              <a:rPr lang="en-US" sz="1800" dirty="0" smtClean="0"/>
              <a:t>A thread waiting on an operation issued on a communicator with this info argument set, will not be required to make progress on pending operations on any other </a:t>
            </a:r>
            <a:r>
              <a:rPr lang="en-US" sz="1800" dirty="0" smtClean="0"/>
              <a:t>communicator, </a:t>
            </a:r>
            <a:r>
              <a:rPr lang="en-US" sz="1800" smtClean="0"/>
              <a:t>window or file.”</a:t>
            </a:r>
            <a:endParaRPr lang="en-US" sz="18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The MPI implementation can create independent communication resources for this communicator (out-of-band communication, lesser lock contention)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The </a:t>
            </a:r>
            <a:r>
              <a:rPr lang="en-US" sz="2000" dirty="0" smtClean="0"/>
              <a:t>following program, which is valid for MPI-3, will not be valid with this info hint: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	P0 (Thread 0)		P0 (Thread 1)			P1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MPI_Irecv</a:t>
            </a:r>
            <a:r>
              <a:rPr lang="en-US" sz="1400" dirty="0" smtClean="0"/>
              <a:t>(…, comm1, &amp;req1);	</a:t>
            </a:r>
            <a:r>
              <a:rPr lang="en-US" sz="1400" dirty="0" err="1" smtClean="0"/>
              <a:t>MPI_Irecv</a:t>
            </a:r>
            <a:r>
              <a:rPr lang="en-US" sz="1400" dirty="0" smtClean="0"/>
              <a:t>(…, comm2, &amp;req2);		</a:t>
            </a:r>
            <a:r>
              <a:rPr lang="en-US" sz="1400" dirty="0" err="1" smtClean="0"/>
              <a:t>MPI_Ssend</a:t>
            </a:r>
            <a:r>
              <a:rPr lang="en-US" sz="1400" dirty="0" smtClean="0"/>
              <a:t>(…, comm1);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	</a:t>
            </a:r>
            <a:r>
              <a:rPr lang="en-US" sz="1400" dirty="0" err="1" smtClean="0"/>
              <a:t>MPI_Ssend</a:t>
            </a:r>
            <a:r>
              <a:rPr lang="en-US" sz="1400" dirty="0" smtClean="0"/>
              <a:t>(…, comm2);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			</a:t>
            </a:r>
            <a:r>
              <a:rPr lang="en-US" sz="1400" dirty="0" err="1" smtClean="0"/>
              <a:t>MPI_Wait</a:t>
            </a:r>
            <a:r>
              <a:rPr lang="en-US" sz="1400" dirty="0" smtClean="0"/>
              <a:t>(&amp;req2, …);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MPI_Wait</a:t>
            </a:r>
            <a:r>
              <a:rPr lang="en-US" sz="1400" dirty="0" smtClean="0"/>
              <a:t>(&amp;req1, 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Hints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thread_level</a:t>
            </a:r>
            <a:endParaRPr lang="en-US" dirty="0" smtClean="0"/>
          </a:p>
          <a:p>
            <a:pPr lvl="1"/>
            <a:r>
              <a:rPr lang="en-US" dirty="0" smtClean="0"/>
              <a:t>Independent thread level for operations on a particular communicator</a:t>
            </a:r>
          </a:p>
          <a:p>
            <a:pPr lvl="1"/>
            <a:r>
              <a:rPr lang="en-US" dirty="0" smtClean="0"/>
              <a:t>The value provided in MPI_COMM_DUP_WITH_INFO is the “required” value</a:t>
            </a:r>
          </a:p>
          <a:p>
            <a:pPr lvl="1"/>
            <a:r>
              <a:rPr lang="en-US" dirty="0" smtClean="0"/>
              <a:t>MPI_COMM_GET_INFO is allowed to return different info values – the returned value is the “provided” value</a:t>
            </a:r>
          </a:p>
          <a:p>
            <a:r>
              <a:rPr lang="en-US" dirty="0" err="1" smtClean="0"/>
              <a:t>no_any_source</a:t>
            </a:r>
            <a:r>
              <a:rPr lang="en-US" dirty="0" smtClean="0"/>
              <a:t>/</a:t>
            </a:r>
            <a:r>
              <a:rPr lang="en-US" dirty="0" err="1" smtClean="0"/>
              <a:t>no_any_tag</a:t>
            </a:r>
            <a:endParaRPr lang="en-US" dirty="0" smtClean="0"/>
          </a:p>
          <a:p>
            <a:pPr lvl="1"/>
            <a:r>
              <a:rPr lang="en-US" dirty="0" smtClean="0"/>
              <a:t>No MPI_ANY_SOURCE/MPI_ANY_TAG requests on that communicator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argonne.updates</Template>
  <TotalTime>603</TotalTime>
  <Words>189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argonne.updates</vt:lpstr>
      <vt:lpstr>Hybrid Plans for MPI-3.1</vt:lpstr>
      <vt:lpstr>Previous Proposals</vt:lpstr>
      <vt:lpstr>Communicator Hints</vt:lpstr>
      <vt:lpstr>Communicator Hints (contd.)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951</cp:revision>
  <dcterms:created xsi:type="dcterms:W3CDTF">2006-08-16T00:00:00Z</dcterms:created>
  <dcterms:modified xsi:type="dcterms:W3CDTF">2012-12-03T23:06:02Z</dcterms:modified>
</cp:coreProperties>
</file>