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1" r:id="rId8"/>
    <p:sldId id="262" r:id="rId9"/>
    <p:sldId id="264" r:id="rId10"/>
    <p:sldId id="268" r:id="rId11"/>
    <p:sldId id="270" r:id="rId12"/>
    <p:sldId id="271" r:id="rId13"/>
    <p:sldId id="272" r:id="rId14"/>
    <p:sldId id="273" r:id="rId15"/>
    <p:sldId id="269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3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4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1053-52C3-4746-AAA6-87CB8D4C4B9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5D10-B76A-4E07-A30A-773CF637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Keyval</a:t>
            </a:r>
            <a:r>
              <a:rPr lang="en-US" dirty="0" smtClean="0"/>
              <a:t> and callbacks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Rules and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or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need the </a:t>
            </a:r>
            <a:r>
              <a:rPr lang="en-US" dirty="0" err="1" smtClean="0"/>
              <a:t>keyval</a:t>
            </a:r>
            <a:r>
              <a:rPr lang="en-US" dirty="0" smtClean="0"/>
              <a:t>, so independent of whether </a:t>
            </a:r>
            <a:r>
              <a:rPr lang="en-US" dirty="0" err="1" smtClean="0"/>
              <a:t>keyval</a:t>
            </a:r>
            <a:r>
              <a:rPr lang="en-US" dirty="0" smtClean="0"/>
              <a:t> was freed</a:t>
            </a:r>
          </a:p>
          <a:p>
            <a:r>
              <a:rPr lang="en-US" dirty="0" smtClean="0"/>
              <a:t>Blocking probably OK, a bit strange though</a:t>
            </a:r>
          </a:p>
          <a:p>
            <a:r>
              <a:rPr lang="en-US" dirty="0" smtClean="0"/>
              <a:t>Non-blocking potentially problematic unless waiting in the callback</a:t>
            </a:r>
          </a:p>
          <a:p>
            <a:pPr lvl="1"/>
            <a:r>
              <a:rPr lang="en-US" dirty="0" smtClean="0"/>
              <a:t> Nasty if initiated form an attribute delete callback on MPI_COMM_SELF during </a:t>
            </a:r>
            <a:r>
              <a:rPr lang="en-US" dirty="0" err="1" smtClean="0"/>
              <a:t>MPI_Finalize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13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MPI_Comm_free_keyval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 for different </a:t>
            </a:r>
            <a:r>
              <a:rPr lang="en-US" dirty="0" err="1" smtClean="0"/>
              <a:t>comm</a:t>
            </a:r>
            <a:r>
              <a:rPr lang="en-US" dirty="0" smtClean="0"/>
              <a:t> and/or </a:t>
            </a:r>
            <a:r>
              <a:rPr lang="en-US" dirty="0" err="1" smtClean="0"/>
              <a:t>keyval</a:t>
            </a:r>
            <a:r>
              <a:rPr lang="en-US" dirty="0" smtClean="0"/>
              <a:t> (retrieved via </a:t>
            </a:r>
            <a:r>
              <a:rPr lang="en-US" dirty="0" err="1" smtClean="0"/>
              <a:t>extra_state</a:t>
            </a:r>
            <a:r>
              <a:rPr lang="en-US" dirty="0" smtClean="0"/>
              <a:t> or global?)</a:t>
            </a:r>
          </a:p>
          <a:p>
            <a:pPr lvl="1"/>
            <a:r>
              <a:rPr lang="en-US" dirty="0" smtClean="0"/>
              <a:t>E.g. Free </a:t>
            </a:r>
            <a:r>
              <a:rPr lang="en-US" dirty="0" err="1" smtClean="0"/>
              <a:t>keyval</a:t>
            </a:r>
            <a:r>
              <a:rPr lang="en-US" dirty="0" smtClean="0"/>
              <a:t> B from a callback for key A</a:t>
            </a:r>
          </a:p>
          <a:p>
            <a:r>
              <a:rPr lang="en-US" dirty="0" smtClean="0"/>
              <a:t>Can get messy if </a:t>
            </a:r>
            <a:r>
              <a:rPr lang="en-US" dirty="0" err="1" smtClean="0"/>
              <a:t>keyval</a:t>
            </a:r>
            <a:r>
              <a:rPr lang="en-US" dirty="0" smtClean="0"/>
              <a:t> was already freed</a:t>
            </a:r>
          </a:p>
          <a:p>
            <a:pPr lvl="1"/>
            <a:r>
              <a:rPr lang="en-US" dirty="0" smtClean="0"/>
              <a:t>Double free?</a:t>
            </a:r>
          </a:p>
          <a:p>
            <a:pPr lvl="1"/>
            <a:r>
              <a:rPr lang="en-US" dirty="0" smtClean="0"/>
              <a:t>Implementation must have a way to track whether </a:t>
            </a:r>
            <a:r>
              <a:rPr lang="en-US" dirty="0" err="1" smtClean="0"/>
              <a:t>keyval</a:t>
            </a:r>
            <a:r>
              <a:rPr lang="en-US" dirty="0" smtClean="0"/>
              <a:t> was freed</a:t>
            </a:r>
          </a:p>
          <a:p>
            <a:pPr lvl="2"/>
            <a:r>
              <a:rPr lang="en-US" dirty="0" smtClean="0"/>
              <a:t>Proper reference counting on key when callback unwinds</a:t>
            </a:r>
          </a:p>
          <a:p>
            <a:pPr lvl="1"/>
            <a:r>
              <a:rPr lang="en-US" dirty="0" smtClean="0"/>
              <a:t>Mitigated by using “something else” than original </a:t>
            </a:r>
            <a:r>
              <a:rPr lang="en-US" dirty="0" err="1" smtClean="0"/>
              <a:t>keyval</a:t>
            </a:r>
            <a:endParaRPr lang="en-US" dirty="0"/>
          </a:p>
          <a:p>
            <a:pPr lvl="2"/>
            <a:r>
              <a:rPr lang="en-US" dirty="0" err="1" smtClean="0"/>
              <a:t>keyval</a:t>
            </a:r>
            <a:r>
              <a:rPr lang="en-US" dirty="0" smtClean="0"/>
              <a:t> encodes that </a:t>
            </a:r>
            <a:r>
              <a:rPr lang="en-US" dirty="0" err="1" smtClean="0"/>
              <a:t>MPI_Comm_free_keyval</a:t>
            </a:r>
            <a:r>
              <a:rPr lang="en-US" dirty="0" smtClean="0"/>
              <a:t> is </a:t>
            </a:r>
            <a:r>
              <a:rPr lang="en-US" dirty="0" err="1" smtClean="0"/>
              <a:t>noop</a:t>
            </a:r>
            <a:r>
              <a:rPr lang="en-US" dirty="0" smtClean="0"/>
              <a:t> somehow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7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MPI_Comm_get_attr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 for different </a:t>
            </a:r>
            <a:r>
              <a:rPr lang="en-US" dirty="0" err="1" smtClean="0"/>
              <a:t>comm</a:t>
            </a:r>
            <a:r>
              <a:rPr lang="en-US" dirty="0" smtClean="0"/>
              <a:t> and/or </a:t>
            </a:r>
            <a:r>
              <a:rPr lang="en-US" dirty="0" err="1" smtClean="0"/>
              <a:t>keyval</a:t>
            </a:r>
            <a:endParaRPr lang="en-US" dirty="0" smtClean="0"/>
          </a:p>
          <a:p>
            <a:r>
              <a:rPr lang="en-US" dirty="0" err="1" smtClean="0"/>
              <a:t>Unneccessary</a:t>
            </a:r>
            <a:r>
              <a:rPr lang="en-US" dirty="0" smtClean="0"/>
              <a:t> for same </a:t>
            </a:r>
            <a:r>
              <a:rPr lang="en-US" dirty="0" err="1" smtClean="0"/>
              <a:t>comm</a:t>
            </a:r>
            <a:r>
              <a:rPr lang="en-US" dirty="0" smtClean="0"/>
              <a:t> and </a:t>
            </a:r>
            <a:r>
              <a:rPr lang="en-US" dirty="0" err="1" smtClean="0"/>
              <a:t>keyval</a:t>
            </a:r>
            <a:endParaRPr lang="en-US" dirty="0" smtClean="0"/>
          </a:p>
          <a:p>
            <a:pPr lvl="1"/>
            <a:r>
              <a:rPr lang="en-US" dirty="0" smtClean="0"/>
              <a:t>Attribute value is passed as input parameter</a:t>
            </a:r>
          </a:p>
          <a:p>
            <a:pPr lvl="1"/>
            <a:r>
              <a:rPr lang="en-US" dirty="0" smtClean="0"/>
              <a:t>Probably harmless</a:t>
            </a:r>
          </a:p>
        </p:txBody>
      </p:sp>
    </p:spTree>
    <p:extLst>
      <p:ext uri="{BB962C8B-B14F-4D97-AF65-F5344CB8AC3E}">
        <p14:creationId xmlns:p14="http://schemas.microsoft.com/office/powerpoint/2010/main" val="10355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MPI_Comm_set_attr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 for copy callback</a:t>
            </a:r>
          </a:p>
          <a:p>
            <a:r>
              <a:rPr lang="en-US" dirty="0" smtClean="0"/>
              <a:t>Likely </a:t>
            </a:r>
            <a:r>
              <a:rPr lang="en-US" dirty="0"/>
              <a:t>always wrong in delete </a:t>
            </a:r>
            <a:r>
              <a:rPr lang="en-US" dirty="0" smtClean="0"/>
              <a:t>callback</a:t>
            </a:r>
          </a:p>
          <a:p>
            <a:pPr lvl="1"/>
            <a:r>
              <a:rPr lang="en-US" dirty="0" smtClean="0"/>
              <a:t>Throw in MPI_THREAD_MULTIPLE for extra fun!</a:t>
            </a:r>
            <a:endParaRPr lang="en-US" dirty="0"/>
          </a:p>
          <a:p>
            <a:r>
              <a:rPr lang="en-US" dirty="0" smtClean="0"/>
              <a:t>Definitely wrong </a:t>
            </a:r>
            <a:r>
              <a:rPr lang="en-US" dirty="0" smtClean="0"/>
              <a:t>in delete callback for same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1"/>
            <a:r>
              <a:rPr lang="en-US" dirty="0" smtClean="0"/>
              <a:t>Seriously messes with callback ordering requirements</a:t>
            </a:r>
          </a:p>
          <a:p>
            <a:pPr lvl="1"/>
            <a:r>
              <a:rPr lang="en-US" dirty="0" err="1" smtClean="0"/>
              <a:t>communciator</a:t>
            </a:r>
            <a:r>
              <a:rPr lang="en-US" dirty="0" smtClean="0"/>
              <a:t> is being freed, what’s the point?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MPI_Comm_delete_attr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OK for different </a:t>
            </a:r>
            <a:r>
              <a:rPr lang="en-US" dirty="0" err="1" smtClean="0"/>
              <a:t>comm</a:t>
            </a:r>
            <a:r>
              <a:rPr lang="en-US" dirty="0" smtClean="0"/>
              <a:t> and/or </a:t>
            </a:r>
            <a:r>
              <a:rPr lang="en-US" dirty="0" err="1" smtClean="0"/>
              <a:t>keyval</a:t>
            </a:r>
            <a:endParaRPr lang="en-US" dirty="0" smtClean="0"/>
          </a:p>
          <a:p>
            <a:r>
              <a:rPr lang="en-US" dirty="0" smtClean="0"/>
              <a:t>Just plain wrong from a delete callback for same </a:t>
            </a:r>
            <a:r>
              <a:rPr lang="en-US" dirty="0" err="1" smtClean="0"/>
              <a:t>comm</a:t>
            </a:r>
            <a:r>
              <a:rPr lang="en-US" dirty="0" smtClean="0"/>
              <a:t> and </a:t>
            </a:r>
            <a:r>
              <a:rPr lang="en-US" dirty="0" err="1" smtClean="0"/>
              <a:t>keyval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Unwind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delete_fn</a:t>
            </a:r>
            <a:r>
              <a:rPr lang="en-US" dirty="0" smtClean="0"/>
              <a:t> fails, the associated MPI_*_FREE call fails</a:t>
            </a:r>
          </a:p>
          <a:p>
            <a:r>
              <a:rPr lang="en-US" dirty="0" smtClean="0"/>
              <a:t>Potentially nasty implications to ordering requirement for attribute callbacks</a:t>
            </a:r>
            <a:r>
              <a:rPr lang="en-US" dirty="0"/>
              <a:t> </a:t>
            </a:r>
            <a:r>
              <a:rPr lang="en-US" dirty="0" smtClean="0"/>
              <a:t>if attributes can be set from delete callback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delete_fn</a:t>
            </a:r>
            <a:r>
              <a:rPr lang="en-US" dirty="0" smtClean="0"/>
              <a:t> succeeds, ordering would require newly added attributes to be deleted next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delete_fn</a:t>
            </a:r>
            <a:r>
              <a:rPr lang="en-US" dirty="0" smtClean="0"/>
              <a:t> fails, ordering would require newly added attributes to precede the failed attribute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84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like picking a scab…</a:t>
            </a:r>
          </a:p>
          <a:p>
            <a:r>
              <a:rPr lang="en-US" dirty="0" smtClean="0"/>
              <a:t>It’s pretty horrid with many corner cases</a:t>
            </a:r>
          </a:p>
          <a:p>
            <a:pPr lvl="1"/>
            <a:r>
              <a:rPr lang="en-US" dirty="0" smtClean="0"/>
              <a:t>Even if the </a:t>
            </a:r>
            <a:r>
              <a:rPr lang="en-US" dirty="0" err="1" smtClean="0"/>
              <a:t>keyval</a:t>
            </a:r>
            <a:r>
              <a:rPr lang="en-US" dirty="0" smtClean="0"/>
              <a:t> wasn’t freed</a:t>
            </a:r>
          </a:p>
          <a:p>
            <a:pPr lvl="1"/>
            <a:r>
              <a:rPr lang="en-US" dirty="0" smtClean="0"/>
              <a:t>Worse yet if the </a:t>
            </a:r>
            <a:r>
              <a:rPr lang="en-US" dirty="0" err="1" smtClean="0"/>
              <a:t>keyval</a:t>
            </a:r>
            <a:r>
              <a:rPr lang="en-US" dirty="0" smtClean="0"/>
              <a:t> was freed</a:t>
            </a:r>
          </a:p>
          <a:p>
            <a:r>
              <a:rPr lang="en-US" dirty="0" smtClean="0"/>
              <a:t>Fixing it can break existing apps</a:t>
            </a:r>
          </a:p>
          <a:p>
            <a:r>
              <a:rPr lang="en-US" dirty="0" smtClean="0"/>
              <a:t>Solution should minimize potential for back-</a:t>
            </a:r>
            <a:r>
              <a:rPr lang="en-US" dirty="0" err="1" smtClean="0"/>
              <a:t>compat</a:t>
            </a:r>
            <a:endParaRPr lang="en-US" dirty="0" smtClean="0"/>
          </a:p>
          <a:p>
            <a:pPr lvl="1"/>
            <a:r>
              <a:rPr lang="en-US" dirty="0" smtClean="0"/>
              <a:t>Except egregious behavior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77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 </a:t>
            </a:r>
            <a:r>
              <a:rPr lang="en-US" dirty="0" smtClean="0"/>
              <a:t>1 (Cleanest):</a:t>
            </a:r>
            <a:endParaRPr lang="en-US" dirty="0" smtClean="0"/>
          </a:p>
          <a:p>
            <a:pPr lvl="1"/>
            <a:r>
              <a:rPr lang="en-US" dirty="0" err="1" smtClean="0"/>
              <a:t>MPI_Comm_free_keyval</a:t>
            </a:r>
            <a:r>
              <a:rPr lang="en-US" dirty="0" smtClean="0"/>
              <a:t> sets </a:t>
            </a:r>
            <a:r>
              <a:rPr lang="en-US" dirty="0" err="1" smtClean="0"/>
              <a:t>keyval</a:t>
            </a:r>
            <a:r>
              <a:rPr lang="en-US" dirty="0" smtClean="0"/>
              <a:t> to </a:t>
            </a:r>
            <a:r>
              <a:rPr lang="en-US" dirty="0"/>
              <a:t>MPI_KEYVAL_INVALID, which will also be the value that is passed to the </a:t>
            </a:r>
            <a:r>
              <a:rPr lang="en-US" dirty="0" smtClean="0"/>
              <a:t>callbacks.</a:t>
            </a:r>
          </a:p>
          <a:p>
            <a:pPr lvl="1"/>
            <a:r>
              <a:rPr lang="en-US" dirty="0" smtClean="0"/>
              <a:t>Likely back-</a:t>
            </a:r>
            <a:r>
              <a:rPr lang="en-US" dirty="0" err="1" smtClean="0"/>
              <a:t>compat</a:t>
            </a:r>
            <a:r>
              <a:rPr lang="en-US" dirty="0" smtClean="0"/>
              <a:t> issues for lazy apps (e.g. </a:t>
            </a:r>
            <a:r>
              <a:rPr lang="en-US" dirty="0" err="1" smtClean="0"/>
              <a:t>PETc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Option </a:t>
            </a:r>
            <a:r>
              <a:rPr lang="en-US" dirty="0" smtClean="0"/>
              <a:t>2 (Best back-</a:t>
            </a:r>
            <a:r>
              <a:rPr lang="en-US" dirty="0" err="1" smtClean="0"/>
              <a:t>compat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Document that </a:t>
            </a:r>
            <a:r>
              <a:rPr lang="en-US" dirty="0" err="1" smtClean="0"/>
              <a:t>keyval</a:t>
            </a:r>
            <a:r>
              <a:rPr lang="en-US" dirty="0" smtClean="0"/>
              <a:t> parameter to callbacks may not be the same as the </a:t>
            </a:r>
            <a:r>
              <a:rPr lang="en-US" dirty="0" err="1" smtClean="0"/>
              <a:t>keyval</a:t>
            </a:r>
            <a:r>
              <a:rPr lang="en-US" dirty="0" smtClean="0"/>
              <a:t> created by </a:t>
            </a:r>
            <a:r>
              <a:rPr lang="en-US" dirty="0" err="1" smtClean="0"/>
              <a:t>MPI_Comm_create_keyval</a:t>
            </a:r>
            <a:r>
              <a:rPr lang="en-US" dirty="0" smtClean="0"/>
              <a:t> if that </a:t>
            </a:r>
            <a:r>
              <a:rPr lang="en-US" dirty="0" err="1" smtClean="0"/>
              <a:t>keyval</a:t>
            </a:r>
            <a:r>
              <a:rPr lang="en-US" dirty="0" smtClean="0"/>
              <a:t> was freed with </a:t>
            </a:r>
            <a:r>
              <a:rPr lang="en-US" dirty="0" err="1" smtClean="0"/>
              <a:t>MPI_comm_free_keyval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Enable encoding ‘behavior’ in </a:t>
            </a:r>
            <a:r>
              <a:rPr lang="en-US" dirty="0" err="1" smtClean="0"/>
              <a:t>keyval</a:t>
            </a:r>
            <a:r>
              <a:rPr lang="en-US" dirty="0" smtClean="0"/>
              <a:t>, e.g. </a:t>
            </a:r>
            <a:r>
              <a:rPr lang="en-US" dirty="0" err="1" smtClean="0"/>
              <a:t>MPI_Comm_free_keyval</a:t>
            </a:r>
            <a:r>
              <a:rPr lang="en-US" dirty="0" smtClean="0"/>
              <a:t> is </a:t>
            </a:r>
            <a:r>
              <a:rPr lang="en-US" dirty="0" err="1" smtClean="0"/>
              <a:t>noop</a:t>
            </a:r>
            <a:endParaRPr lang="en-US" dirty="0" smtClean="0"/>
          </a:p>
          <a:p>
            <a:pPr lvl="1"/>
            <a:r>
              <a:rPr lang="en-US" dirty="0" smtClean="0"/>
              <a:t>Applications can use ‘</a:t>
            </a:r>
            <a:r>
              <a:rPr lang="en-US" dirty="0" err="1" smtClean="0"/>
              <a:t>extra_state</a:t>
            </a:r>
            <a:r>
              <a:rPr lang="en-US" dirty="0" smtClean="0"/>
              <a:t>’ for context if needed</a:t>
            </a:r>
          </a:p>
          <a:p>
            <a:pPr lvl="1"/>
            <a:r>
              <a:rPr lang="en-US" dirty="0" smtClean="0"/>
              <a:t>Makes behavior if original </a:t>
            </a:r>
            <a:r>
              <a:rPr lang="en-US" dirty="0" err="1" smtClean="0"/>
              <a:t>keyval</a:t>
            </a:r>
            <a:r>
              <a:rPr lang="en-US" dirty="0" smtClean="0"/>
              <a:t> was freed rational</a:t>
            </a:r>
          </a:p>
          <a:p>
            <a:pPr lvl="1"/>
            <a:r>
              <a:rPr lang="en-US" dirty="0" smtClean="0"/>
              <a:t>Create either white list or black list of acceptable calls during callbacks</a:t>
            </a:r>
          </a:p>
          <a:p>
            <a:pPr lvl="2"/>
            <a:r>
              <a:rPr lang="en-US" dirty="0" smtClean="0"/>
              <a:t>Laborious</a:t>
            </a:r>
          </a:p>
          <a:p>
            <a:pPr lvl="2"/>
            <a:r>
              <a:rPr lang="en-US" dirty="0" smtClean="0"/>
              <a:t>Black list likely more reasonable given back-</a:t>
            </a:r>
            <a:r>
              <a:rPr lang="en-US" dirty="0" err="1" smtClean="0"/>
              <a:t>compat</a:t>
            </a:r>
            <a:endParaRPr lang="en-US" dirty="0"/>
          </a:p>
          <a:p>
            <a:r>
              <a:rPr lang="en-US" dirty="0" smtClean="0"/>
              <a:t>All I/O (</a:t>
            </a:r>
            <a:r>
              <a:rPr lang="en-US" dirty="0" err="1" smtClean="0"/>
              <a:t>comm</a:t>
            </a:r>
            <a:r>
              <a:rPr lang="en-US" dirty="0" smtClean="0"/>
              <a:t> or file) initiated during callback must be completed in callback</a:t>
            </a:r>
          </a:p>
          <a:p>
            <a:pPr lvl="1"/>
            <a:r>
              <a:rPr lang="en-US" dirty="0" smtClean="0"/>
              <a:t>Allows non-blocking, but with restrictions</a:t>
            </a:r>
          </a:p>
        </p:txBody>
      </p:sp>
    </p:spTree>
    <p:extLst>
      <p:ext uri="{BB962C8B-B14F-4D97-AF65-F5344CB8AC3E}">
        <p14:creationId xmlns:p14="http://schemas.microsoft.com/office/powerpoint/2010/main" val="42471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Black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425545" cy="522720"/>
          </a:xfrm>
        </p:spPr>
        <p:txBody>
          <a:bodyPr>
            <a:normAutofit/>
          </a:bodyPr>
          <a:lstStyle/>
          <a:p>
            <a:r>
              <a:rPr lang="en-US" dirty="0" smtClean="0"/>
              <a:t>Only needed for delete callbacks?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5038619"/>
              </p:ext>
            </p:extLst>
          </p:nvPr>
        </p:nvGraphicFramePr>
        <p:xfrm>
          <a:off x="1735283" y="3114559"/>
          <a:ext cx="90894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084"/>
                <a:gridCol w="1422718"/>
                <a:gridCol w="1424305"/>
                <a:gridCol w="1444435"/>
                <a:gridCol w="1525905"/>
              </a:tblGrid>
              <a:tr h="271372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</a:t>
                      </a:r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</a:t>
                      </a:r>
                      <a:r>
                        <a:rPr lang="en-US" dirty="0" err="1" smtClean="0"/>
                        <a:t>Keyval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Neither Same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MPI_Comm_set_attr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MPI_Comm_delete_attr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MPI_Comm_get_attr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(but</a:t>
                      </a:r>
                      <a:r>
                        <a:rPr lang="en-US" baseline="0" dirty="0" smtClean="0"/>
                        <a:t> silly)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0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Keyvals</a:t>
            </a:r>
            <a:r>
              <a:rPr lang="en-US" dirty="0" smtClean="0"/>
              <a:t> are used for caching attributes on {COMM,TYPE,WIN} objects</a:t>
            </a:r>
          </a:p>
          <a:p>
            <a:r>
              <a:rPr lang="en-US" dirty="0" smtClean="0"/>
              <a:t>Discussion will focus on COMM functions for convenience</a:t>
            </a:r>
          </a:p>
          <a:p>
            <a:r>
              <a:rPr lang="en-US" dirty="0" smtClean="0"/>
              <a:t>APIs:</a:t>
            </a:r>
          </a:p>
          <a:p>
            <a:pPr lvl="1"/>
            <a:r>
              <a:rPr lang="en-US" dirty="0" err="1" smtClean="0"/>
              <a:t>MPI_Comm_create_keyval</a:t>
            </a:r>
            <a:endParaRPr lang="en-US" dirty="0" smtClean="0"/>
          </a:p>
          <a:p>
            <a:pPr lvl="1"/>
            <a:r>
              <a:rPr lang="en-US" dirty="0" err="1" smtClean="0"/>
              <a:t>MPI_Comm_free_keyval</a:t>
            </a:r>
            <a:endParaRPr lang="en-US" dirty="0" smtClean="0"/>
          </a:p>
          <a:p>
            <a:pPr lvl="1"/>
            <a:r>
              <a:rPr lang="en-US" dirty="0" err="1" smtClean="0"/>
              <a:t>MPI_Comm_set_attr</a:t>
            </a:r>
            <a:endParaRPr lang="en-US" dirty="0" smtClean="0"/>
          </a:p>
          <a:p>
            <a:pPr lvl="1"/>
            <a:r>
              <a:rPr lang="en-US" dirty="0" err="1" smtClean="0"/>
              <a:t>MPI_Comm_get_attr</a:t>
            </a:r>
            <a:endParaRPr lang="en-US" dirty="0" smtClean="0"/>
          </a:p>
          <a:p>
            <a:r>
              <a:rPr lang="en-US" dirty="0" smtClean="0"/>
              <a:t>Callbacks</a:t>
            </a:r>
          </a:p>
          <a:p>
            <a:pPr lvl="1"/>
            <a:r>
              <a:rPr lang="en-US" dirty="0" err="1" smtClean="0"/>
              <a:t>MPI_Comm_copy_attr_function</a:t>
            </a:r>
            <a:endParaRPr lang="en-US" dirty="0" smtClean="0"/>
          </a:p>
          <a:p>
            <a:pPr lvl="1"/>
            <a:r>
              <a:rPr lang="en-US" dirty="0" err="1" smtClean="0"/>
              <a:t>MPI_Comm_delete_attr_function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key (global) that can subsequently be used to set/clear attributes on objects.</a:t>
            </a:r>
          </a:p>
          <a:p>
            <a:r>
              <a:rPr lang="en-US" dirty="0" smtClean="0"/>
              <a:t>Keys are represented by their key value (</a:t>
            </a:r>
            <a:r>
              <a:rPr lang="en-US" dirty="0" err="1" smtClean="0"/>
              <a:t>keyval</a:t>
            </a:r>
            <a:r>
              <a:rPr lang="en-US" dirty="0" smtClean="0"/>
              <a:t>) (page 286, line 7)</a:t>
            </a:r>
          </a:p>
          <a:p>
            <a:pPr lvl="1"/>
            <a:r>
              <a:rPr lang="en-US" dirty="0" err="1" smtClean="0"/>
              <a:t>Keyval</a:t>
            </a:r>
            <a:r>
              <a:rPr lang="en-US" dirty="0" smtClean="0"/>
              <a:t> is set to MPI_KEYVAL_INVALID by </a:t>
            </a:r>
            <a:r>
              <a:rPr lang="en-US" dirty="0" err="1" smtClean="0"/>
              <a:t>MPI_Comm_free_keyval</a:t>
            </a:r>
            <a:endParaRPr lang="en-US" dirty="0" smtClean="0"/>
          </a:p>
          <a:p>
            <a:r>
              <a:rPr lang="en-US" dirty="0" smtClean="0"/>
              <a:t>1 - * relationship between keys and attributes</a:t>
            </a:r>
          </a:p>
          <a:p>
            <a:r>
              <a:rPr lang="en-US" dirty="0" smtClean="0"/>
              <a:t>Attributes on objects reference the key, even if the key is freed (and its </a:t>
            </a:r>
            <a:r>
              <a:rPr lang="en-US" dirty="0" err="1" smtClean="0"/>
              <a:t>keyval</a:t>
            </a:r>
            <a:r>
              <a:rPr lang="en-US" dirty="0" smtClean="0"/>
              <a:t> set to MPI_KEYVAL_INVALID).</a:t>
            </a:r>
          </a:p>
        </p:txBody>
      </p:sp>
    </p:spTree>
    <p:extLst>
      <p:ext uri="{BB962C8B-B14F-4D97-AF65-F5344CB8AC3E}">
        <p14:creationId xmlns:p14="http://schemas.microsoft.com/office/powerpoint/2010/main" val="25429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callback is invoked when an object is duplicated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MPI_Comm_dup</a:t>
            </a:r>
            <a:endParaRPr lang="en-US" dirty="0" smtClean="0"/>
          </a:p>
          <a:p>
            <a:r>
              <a:rPr lang="en-US" dirty="0" smtClean="0"/>
              <a:t>Delete callback is invoked when an object is freed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MPI_Comm_free</a:t>
            </a:r>
            <a:endParaRPr lang="en-US" dirty="0" smtClean="0"/>
          </a:p>
          <a:p>
            <a:r>
              <a:rPr lang="en-US" dirty="0" smtClean="0"/>
              <a:t>Callback takes ‘</a:t>
            </a:r>
            <a:r>
              <a:rPr lang="en-US" dirty="0" err="1" smtClean="0"/>
              <a:t>comm</a:t>
            </a:r>
            <a:r>
              <a:rPr lang="en-US" dirty="0" smtClean="0"/>
              <a:t>’ and ‘</a:t>
            </a:r>
            <a:r>
              <a:rPr lang="en-US" dirty="0" err="1" smtClean="0"/>
              <a:t>keyval</a:t>
            </a:r>
            <a:r>
              <a:rPr lang="en-US" dirty="0" smtClean="0"/>
              <a:t>’ as input parameter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oldcomm</a:t>
            </a:r>
            <a:r>
              <a:rPr lang="en-US" dirty="0" smtClean="0"/>
              <a:t>’ in copy, but for simplicity following will use ‘</a:t>
            </a:r>
            <a:r>
              <a:rPr lang="en-US" dirty="0" err="1" smtClean="0"/>
              <a:t>comm</a:t>
            </a:r>
            <a:r>
              <a:rPr lang="en-US" dirty="0" smtClean="0"/>
              <a:t>’ for both</a:t>
            </a:r>
          </a:p>
          <a:p>
            <a:r>
              <a:rPr lang="en-US" dirty="0" smtClean="0"/>
              <a:t>Delete callback harder to handle than copy callback</a:t>
            </a:r>
          </a:p>
          <a:p>
            <a:pPr lvl="1"/>
            <a:r>
              <a:rPr lang="en-US" dirty="0" smtClean="0"/>
              <a:t>Following slides focus (mostly) on delete callbacks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of delete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MPI_Comm_free</a:t>
            </a:r>
            <a:r>
              <a:rPr lang="en-US" dirty="0" smtClean="0"/>
              <a:t> indicates delete callback called in arbitrary order</a:t>
            </a:r>
          </a:p>
          <a:p>
            <a:pPr lvl="1"/>
            <a:r>
              <a:rPr lang="en-US" dirty="0" smtClean="0"/>
              <a:t>Page 248, Line 27</a:t>
            </a:r>
          </a:p>
          <a:p>
            <a:r>
              <a:rPr lang="en-US" dirty="0" err="1" smtClean="0"/>
              <a:t>MPI_Finalize</a:t>
            </a:r>
            <a:r>
              <a:rPr lang="en-US" dirty="0" smtClean="0"/>
              <a:t> indicates that attributes on MPI_COMM_SELF are deleted in reverse order from creation, despite behaving as-if </a:t>
            </a:r>
            <a:r>
              <a:rPr lang="en-US" dirty="0" err="1" smtClean="0"/>
              <a:t>MPI_Comm_free</a:t>
            </a:r>
            <a:r>
              <a:rPr lang="en-US" dirty="0" smtClean="0"/>
              <a:t> was called for MPI_COMM_SELF.</a:t>
            </a:r>
          </a:p>
          <a:p>
            <a:pPr lvl="1"/>
            <a:r>
              <a:rPr lang="en-US" dirty="0" smtClean="0"/>
              <a:t>Page 363, Line 17</a:t>
            </a:r>
          </a:p>
          <a:p>
            <a:pPr lvl="1"/>
            <a:endParaRPr lang="en-US" dirty="0"/>
          </a:p>
          <a:p>
            <a:r>
              <a:rPr lang="en-US" dirty="0" smtClean="0"/>
              <a:t>Recommend:</a:t>
            </a:r>
          </a:p>
          <a:p>
            <a:pPr lvl="1"/>
            <a:r>
              <a:rPr lang="en-US" dirty="0" smtClean="0"/>
              <a:t>Make standard consistent</a:t>
            </a:r>
          </a:p>
          <a:p>
            <a:pPr lvl="1"/>
            <a:r>
              <a:rPr lang="en-US" dirty="0" smtClean="0"/>
              <a:t>Define ordering as reverse from creation</a:t>
            </a:r>
          </a:p>
          <a:p>
            <a:pPr lvl="2"/>
            <a:r>
              <a:rPr lang="en-US" dirty="0" smtClean="0"/>
              <a:t>Backward compatible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 err="1" smtClean="0"/>
              <a:t>Keyvals</a:t>
            </a:r>
            <a:r>
              <a:rPr lang="en-US" dirty="0" smtClean="0"/>
              <a:t> Handles?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behave like handles</a:t>
            </a:r>
          </a:p>
          <a:p>
            <a:pPr lvl="1"/>
            <a:r>
              <a:rPr lang="en-US" dirty="0" err="1" smtClean="0"/>
              <a:t>MPI_Comm_free_keyval</a:t>
            </a:r>
            <a:r>
              <a:rPr lang="en-US" dirty="0" smtClean="0"/>
              <a:t> sets the </a:t>
            </a:r>
            <a:r>
              <a:rPr lang="en-US" dirty="0" err="1" smtClean="0"/>
              <a:t>keyval</a:t>
            </a:r>
            <a:r>
              <a:rPr lang="en-US" dirty="0" smtClean="0"/>
              <a:t> to MPI_KEYVAL_INVALID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MPI_Comm_free</a:t>
            </a:r>
            <a:r>
              <a:rPr lang="en-US" dirty="0" smtClean="0"/>
              <a:t> sets </a:t>
            </a:r>
            <a:r>
              <a:rPr lang="en-US" dirty="0" err="1" smtClean="0"/>
              <a:t>comm</a:t>
            </a:r>
            <a:r>
              <a:rPr lang="en-US" dirty="0" smtClean="0"/>
              <a:t> to MPI_COMM_NULL</a:t>
            </a:r>
          </a:p>
          <a:p>
            <a:r>
              <a:rPr lang="en-US" dirty="0" smtClean="0"/>
              <a:t>They don’t have an associated handle type</a:t>
            </a:r>
          </a:p>
          <a:p>
            <a:pPr lvl="1"/>
            <a:r>
              <a:rPr lang="en-US" dirty="0" smtClean="0"/>
              <a:t>Standard defines it as ‘integer’ type</a:t>
            </a:r>
          </a:p>
          <a:p>
            <a:pPr lvl="1"/>
            <a:r>
              <a:rPr lang="en-US" dirty="0" smtClean="0"/>
              <a:t>MPI_KEYVAL_</a:t>
            </a:r>
            <a:r>
              <a:rPr lang="en-US" b="1" dirty="0" smtClean="0"/>
              <a:t>INVALID</a:t>
            </a:r>
            <a:r>
              <a:rPr lang="en-US" dirty="0" smtClean="0"/>
              <a:t> vs. MPI_COMM_</a:t>
            </a:r>
            <a:r>
              <a:rPr lang="en-US" b="1" dirty="0" smtClean="0"/>
              <a:t>NULL</a:t>
            </a:r>
            <a:endParaRPr lang="en-US" b="1" dirty="0"/>
          </a:p>
          <a:p>
            <a:r>
              <a:rPr lang="en-US" dirty="0" smtClean="0"/>
              <a:t>Can copy of </a:t>
            </a:r>
            <a:r>
              <a:rPr lang="en-US" dirty="0" err="1" smtClean="0"/>
              <a:t>keyval</a:t>
            </a:r>
            <a:r>
              <a:rPr lang="en-US" dirty="0" smtClean="0"/>
              <a:t> be used after </a:t>
            </a:r>
            <a:r>
              <a:rPr lang="en-US" dirty="0" err="1" smtClean="0"/>
              <a:t>MPI_Comm_free_keyval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Generally erroneous to use a handle after it has been freed</a:t>
            </a:r>
          </a:p>
          <a:p>
            <a:pPr lvl="2"/>
            <a:r>
              <a:rPr lang="en-US" dirty="0" smtClean="0"/>
              <a:t>Exception is </a:t>
            </a:r>
            <a:r>
              <a:rPr lang="en-US" dirty="0" err="1" smtClean="0"/>
              <a:t>MPI_Grequest_complete</a:t>
            </a:r>
            <a:r>
              <a:rPr lang="en-US" dirty="0" smtClean="0"/>
              <a:t>, which may be called (using a copy of the original handle value) after </a:t>
            </a:r>
            <a:r>
              <a:rPr lang="en-US" dirty="0" err="1" smtClean="0"/>
              <a:t>MPI_Request_free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Didn’t find any other exception</a:t>
            </a:r>
          </a:p>
          <a:p>
            <a:pPr lvl="2"/>
            <a:r>
              <a:rPr lang="en-US" dirty="0" smtClean="0"/>
              <a:t>Standard doesn’t clearly state anywhere that using stale handles is ‘erroneous’</a:t>
            </a:r>
          </a:p>
          <a:p>
            <a:pPr lvl="3"/>
            <a:r>
              <a:rPr lang="en-US" dirty="0" smtClean="0"/>
              <a:t>Duh!</a:t>
            </a:r>
          </a:p>
        </p:txBody>
      </p:sp>
    </p:spTree>
    <p:extLst>
      <p:ext uri="{BB962C8B-B14F-4D97-AF65-F5344CB8AC3E}">
        <p14:creationId xmlns:p14="http://schemas.microsoft.com/office/powerpoint/2010/main" val="398534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does not specify what can (or cannot) be done in a callback</a:t>
            </a:r>
          </a:p>
          <a:p>
            <a:pPr lvl="1"/>
            <a:r>
              <a:rPr lang="en-US" dirty="0" smtClean="0"/>
              <a:t>i.e. nothing is forbidden, thus everything is valid</a:t>
            </a:r>
          </a:p>
          <a:p>
            <a:pPr lvl="1"/>
            <a:r>
              <a:rPr lang="en-US" dirty="0" smtClean="0"/>
              <a:t>Must tread lightly here, as we could break back-</a:t>
            </a:r>
            <a:r>
              <a:rPr lang="en-US" dirty="0" err="1" smtClean="0"/>
              <a:t>compat</a:t>
            </a:r>
            <a:endParaRPr lang="en-US" dirty="0" smtClean="0"/>
          </a:p>
          <a:p>
            <a:r>
              <a:rPr lang="en-US" dirty="0" smtClean="0"/>
              <a:t>Standard does not specify if the ‘</a:t>
            </a:r>
            <a:r>
              <a:rPr lang="en-US" dirty="0" err="1" smtClean="0"/>
              <a:t>keyval</a:t>
            </a:r>
            <a:r>
              <a:rPr lang="en-US" dirty="0" smtClean="0"/>
              <a:t>’ </a:t>
            </a:r>
            <a:r>
              <a:rPr lang="en-US" dirty="0" err="1" smtClean="0"/>
              <a:t>param</a:t>
            </a:r>
            <a:r>
              <a:rPr lang="en-US" dirty="0" smtClean="0"/>
              <a:t> can be temporary</a:t>
            </a:r>
          </a:p>
          <a:p>
            <a:pPr lvl="1"/>
            <a:r>
              <a:rPr lang="en-US" dirty="0" smtClean="0"/>
              <a:t>i.e. for the duration/scope of the callback only</a:t>
            </a:r>
          </a:p>
          <a:p>
            <a:pPr lvl="1"/>
            <a:r>
              <a:rPr lang="en-US" dirty="0" smtClean="0"/>
              <a:t>Again, potential back-</a:t>
            </a:r>
            <a:r>
              <a:rPr lang="en-US" dirty="0" err="1" smtClean="0"/>
              <a:t>compat</a:t>
            </a:r>
            <a:r>
              <a:rPr lang="en-US" dirty="0" smtClean="0"/>
              <a:t> issues</a:t>
            </a:r>
          </a:p>
          <a:p>
            <a:r>
              <a:rPr lang="en-US" dirty="0" smtClean="0"/>
              <a:t>Standard does not specify if ‘</a:t>
            </a:r>
            <a:r>
              <a:rPr lang="en-US" dirty="0" err="1" smtClean="0"/>
              <a:t>keyval</a:t>
            </a:r>
            <a:r>
              <a:rPr lang="en-US" dirty="0" smtClean="0"/>
              <a:t>’ can be reused before ‘key’ is freed.</a:t>
            </a:r>
          </a:p>
          <a:p>
            <a:pPr lvl="1"/>
            <a:r>
              <a:rPr lang="en-US" dirty="0" smtClean="0"/>
              <a:t>Not forbidden, thus valid (despite introducing issues)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0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MPI_Comm_create_keyval</a:t>
            </a:r>
            <a:r>
              <a:rPr lang="en-US" dirty="0" smtClean="0"/>
              <a:t>( …, &amp;</a:t>
            </a:r>
            <a:r>
              <a:rPr lang="en-US" dirty="0" err="1" smtClean="0"/>
              <a:t>keyval</a:t>
            </a:r>
            <a:r>
              <a:rPr lang="en-US" dirty="0" smtClean="0"/>
              <a:t>, …)</a:t>
            </a:r>
          </a:p>
          <a:p>
            <a:pPr lvl="1"/>
            <a:r>
              <a:rPr lang="en-US" dirty="0" err="1" smtClean="0"/>
              <a:t>Keyval</a:t>
            </a:r>
            <a:r>
              <a:rPr lang="en-US" dirty="0" smtClean="0"/>
              <a:t> = 3</a:t>
            </a:r>
          </a:p>
          <a:p>
            <a:r>
              <a:rPr lang="en-US" dirty="0" err="1" smtClean="0"/>
              <a:t>MPI_Comm_set_attr</a:t>
            </a:r>
            <a:r>
              <a:rPr lang="en-US" dirty="0" smtClean="0"/>
              <a:t>( MPI_COMM_WORLD, </a:t>
            </a:r>
            <a:r>
              <a:rPr lang="en-US" dirty="0" err="1" smtClean="0"/>
              <a:t>keyval</a:t>
            </a:r>
            <a:r>
              <a:rPr lang="en-US" dirty="0" smtClean="0"/>
              <a:t>, </a:t>
            </a:r>
            <a:r>
              <a:rPr lang="en-US" dirty="0" err="1" smtClean="0"/>
              <a:t>attr_val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MPI_Comm_free_keyval</a:t>
            </a:r>
            <a:r>
              <a:rPr lang="en-US" dirty="0" smtClean="0"/>
              <a:t>( &amp;</a:t>
            </a:r>
            <a:r>
              <a:rPr lang="en-US" dirty="0" err="1" smtClean="0"/>
              <a:t>keyval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Keyval</a:t>
            </a:r>
            <a:r>
              <a:rPr lang="en-US" dirty="0" smtClean="0"/>
              <a:t> = MPI_KEYVAL_INVALID</a:t>
            </a:r>
          </a:p>
          <a:p>
            <a:r>
              <a:rPr lang="en-US" dirty="0" err="1" smtClean="0"/>
              <a:t>MPI_Comm_dup</a:t>
            </a:r>
            <a:r>
              <a:rPr lang="en-US" dirty="0" smtClean="0"/>
              <a:t>( MPI_COMM_WORLD, &amp;dup )</a:t>
            </a:r>
          </a:p>
          <a:p>
            <a:pPr lvl="1"/>
            <a:r>
              <a:rPr lang="en-US" dirty="0" smtClean="0"/>
              <a:t>Copy callback is called – what is </a:t>
            </a:r>
            <a:r>
              <a:rPr lang="en-US" dirty="0" err="1" smtClean="0"/>
              <a:t>keyval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MPI_KEYVAL_INVALID?</a:t>
            </a:r>
          </a:p>
          <a:p>
            <a:pPr lvl="2"/>
            <a:r>
              <a:rPr lang="en-US" dirty="0" smtClean="0"/>
              <a:t>3?</a:t>
            </a:r>
          </a:p>
          <a:p>
            <a:pPr lvl="2"/>
            <a:r>
              <a:rPr lang="en-US" dirty="0" smtClean="0"/>
              <a:t>Something else?</a:t>
            </a:r>
          </a:p>
          <a:p>
            <a:r>
              <a:rPr lang="en-US" dirty="0" err="1" smtClean="0"/>
              <a:t>MPI_Comm_free</a:t>
            </a:r>
            <a:r>
              <a:rPr lang="en-US" dirty="0" smtClean="0"/>
              <a:t>( &amp;dup )</a:t>
            </a:r>
          </a:p>
          <a:p>
            <a:pPr lvl="1"/>
            <a:r>
              <a:rPr lang="en-US" dirty="0" smtClean="0"/>
              <a:t>Delete callback is called – what is </a:t>
            </a:r>
            <a:r>
              <a:rPr lang="en-US" dirty="0" err="1" smtClean="0"/>
              <a:t>keyval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MPI_KEYVAL_INVALID?</a:t>
            </a:r>
          </a:p>
          <a:p>
            <a:pPr lvl="2"/>
            <a:r>
              <a:rPr lang="en-US" dirty="0" smtClean="0"/>
              <a:t>3?</a:t>
            </a:r>
          </a:p>
          <a:p>
            <a:pPr lvl="2"/>
            <a:r>
              <a:rPr lang="en-US" dirty="0" smtClean="0"/>
              <a:t>Something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Calls from (delete) callbacks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74792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MPI_KEYVAL_INVALID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keyval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Something Else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Blocking </a:t>
                      </a:r>
                      <a:r>
                        <a:rPr lang="en-US" dirty="0" err="1" smtClean="0"/>
                        <a:t>comms</a:t>
                      </a:r>
                      <a:r>
                        <a:rPr lang="en-US" dirty="0" smtClean="0"/>
                        <a:t>/IO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Non-blocking </a:t>
                      </a:r>
                      <a:r>
                        <a:rPr lang="en-US" dirty="0" err="1" smtClean="0"/>
                        <a:t>comms</a:t>
                      </a:r>
                      <a:r>
                        <a:rPr lang="en-US" dirty="0" smtClean="0"/>
                        <a:t>/IO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GTFO?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GTFO?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GTFO?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MPI_Comm_free_keyval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 &lt;already</a:t>
                      </a:r>
                      <a:r>
                        <a:rPr lang="en-US" baseline="0" dirty="0" smtClean="0"/>
                        <a:t> freed!!!&gt;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MPI_Comm_get_attr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 &lt;already</a:t>
                      </a:r>
                      <a:r>
                        <a:rPr lang="en-US" baseline="0" dirty="0" smtClean="0"/>
                        <a:t> freed!!!&gt;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MPI_Comm_set_attr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 &lt;already freed!!!&gt;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MPI_Comm_delete_attr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 </a:t>
                      </a:r>
                      <a:r>
                        <a:rPr lang="en-US" dirty="0" err="1" smtClean="0"/>
                        <a:t>comm</a:t>
                      </a:r>
                      <a:r>
                        <a:rPr lang="en-US" baseline="0" dirty="0" smtClean="0"/>
                        <a:t> or diff </a:t>
                      </a:r>
                      <a:r>
                        <a:rPr lang="en-US" baseline="0" dirty="0" err="1" smtClean="0"/>
                        <a:t>keyval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(except same </a:t>
                      </a:r>
                      <a:r>
                        <a:rPr lang="en-US" baseline="0" dirty="0" err="1" smtClean="0"/>
                        <a:t>comm</a:t>
                      </a:r>
                      <a:r>
                        <a:rPr lang="en-US" baseline="0" dirty="0" smtClean="0"/>
                        <a:t>??)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7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1042</Words>
  <Application>Microsoft Office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Keyval and callbacks</vt:lpstr>
      <vt:lpstr>Background</vt:lpstr>
      <vt:lpstr>Behavior</vt:lpstr>
      <vt:lpstr>Callbacks</vt:lpstr>
      <vt:lpstr>Ordering of delete callbacks</vt:lpstr>
      <vt:lpstr>Are Keyvals Handles?</vt:lpstr>
      <vt:lpstr>The Real Problem</vt:lpstr>
      <vt:lpstr>Scenario</vt:lpstr>
      <vt:lpstr>Calls from (delete) callbacks</vt:lpstr>
      <vt:lpstr>Communication or I/O</vt:lpstr>
      <vt:lpstr>MPI_Comm_free_keyval</vt:lpstr>
      <vt:lpstr>MPI_Comm_get_attr</vt:lpstr>
      <vt:lpstr>MPI_Comm_set_attr</vt:lpstr>
      <vt:lpstr>MPI_Comm_delete_attr</vt:lpstr>
      <vt:lpstr>Unwind Semantics</vt:lpstr>
      <vt:lpstr>Summary</vt:lpstr>
      <vt:lpstr>Recommendation</vt:lpstr>
      <vt:lpstr>Suggested Black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Keyval and callbacks</dc:title>
  <dc:creator>Fab Tillier</dc:creator>
  <cp:lastModifiedBy>Fab Tillier</cp:lastModifiedBy>
  <cp:revision>26</cp:revision>
  <dcterms:created xsi:type="dcterms:W3CDTF">2013-06-04T19:31:05Z</dcterms:created>
  <dcterms:modified xsi:type="dcterms:W3CDTF">2013-06-06T15:41:43Z</dcterms:modified>
</cp:coreProperties>
</file>