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20" d="100"/>
          <a:sy n="120" d="100"/>
        </p:scale>
        <p:origin x="-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6B7B3-B091-EB40-BC17-4063E4726482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A5F0-4CF8-BC43-91AA-EF25B0BA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A5F0-4CF8-BC43-91AA-EF25B0BAE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(12/10/14 13:40) -----</a:t>
            </a:r>
          </a:p>
          <a:p>
            <a:r>
              <a:rPr lang="en-US"/>
              <a:t>Jeff wants us to specify that R/O sections of the window shouldn't be undefined. Not just for this part, but in general.</a:t>
            </a:r>
          </a:p>
          <a:p>
            <a:r>
              <a:rPr lang="en-US"/>
              <a:t>Look at how NWChem uses GA with fault tolerance. Can that be adopted by the RMA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A5F0-4CF8-BC43-91AA-EF25B0BAE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(12/10/14 13:40) -----</a:t>
            </a:r>
          </a:p>
          <a:p>
            <a:r>
              <a:rPr lang="en-US"/>
              <a:t>Need to think more about how this impacts the pt2pt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A5F0-4CF8-BC43-91AA-EF25B0BAE3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6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(12/10/14 13:40) -----</a:t>
            </a:r>
          </a:p>
          <a:p>
            <a:r>
              <a:rPr lang="en-US"/>
              <a:t>Have notes on the website about which OMPI version to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A5F0-4CF8-BC43-91AA-EF25B0BAE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on ULFM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</a:p>
          <a:p>
            <a:r>
              <a:rPr lang="en-US" dirty="0" smtClean="0"/>
              <a:t>MPI Forum, San Jose CA</a:t>
            </a:r>
          </a:p>
          <a:p>
            <a:r>
              <a:rPr lang="en-US" dirty="0" smtClean="0"/>
              <a:t>December, 2014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common collection of tests</a:t>
            </a:r>
          </a:p>
          <a:p>
            <a:r>
              <a:rPr lang="en-US" dirty="0" smtClean="0"/>
              <a:t>Used to validate all ULFM implementations</a:t>
            </a:r>
          </a:p>
          <a:p>
            <a:r>
              <a:rPr lang="en-US" dirty="0" smtClean="0"/>
              <a:t>Currently housed at ORNL, but will be moved to </a:t>
            </a:r>
            <a:r>
              <a:rPr lang="en-US" dirty="0" err="1" smtClean="0"/>
              <a:t>Github</a:t>
            </a:r>
            <a:r>
              <a:rPr lang="en-US" dirty="0" smtClean="0"/>
              <a:t>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 Reorg</a:t>
            </a:r>
          </a:p>
          <a:p>
            <a:r>
              <a:rPr lang="en-US" dirty="0" smtClean="0"/>
              <a:t>RMA Updates</a:t>
            </a:r>
          </a:p>
          <a:p>
            <a:r>
              <a:rPr lang="en-US" dirty="0" smtClean="0"/>
              <a:t>Dynamic Processing</a:t>
            </a:r>
          </a:p>
          <a:p>
            <a:r>
              <a:rPr lang="en-US" dirty="0" smtClean="0"/>
              <a:t>Papers</a:t>
            </a:r>
          </a:p>
          <a:p>
            <a:r>
              <a:rPr lang="en-US" dirty="0" smtClean="0"/>
              <a:t>Implementations /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Reorganizing ticket to split out RMA &amp; Files</a:t>
            </a:r>
          </a:p>
          <a:p>
            <a:r>
              <a:rPr lang="en-US" dirty="0" smtClean="0"/>
              <a:t>Important Reasons</a:t>
            </a:r>
          </a:p>
          <a:p>
            <a:pPr lvl="1"/>
            <a:r>
              <a:rPr lang="en-US" dirty="0" smtClean="0"/>
              <a:t>RMA section is still under enough flux to not be ready in the immediate future</a:t>
            </a:r>
          </a:p>
          <a:p>
            <a:pPr lvl="1"/>
            <a:r>
              <a:rPr lang="en-US" dirty="0" smtClean="0"/>
              <a:t>Communicator section is pretty much ready to go and hasn’t changed in a </a:t>
            </a:r>
            <a:r>
              <a:rPr lang="en-US" dirty="0" smtClean="0"/>
              <a:t>while (pending fixes in dynamic processing)</a:t>
            </a:r>
            <a:endParaRPr lang="en-US" dirty="0" smtClean="0"/>
          </a:p>
          <a:p>
            <a:r>
              <a:rPr lang="en-US" dirty="0" smtClean="0"/>
              <a:t>Practical Reasons</a:t>
            </a:r>
          </a:p>
          <a:p>
            <a:pPr lvl="1"/>
            <a:r>
              <a:rPr lang="en-US" dirty="0" smtClean="0"/>
              <a:t>Every time we need to make a minor change in the RMA section, we re-read the entire ticket</a:t>
            </a:r>
          </a:p>
          <a:p>
            <a:pPr lvl="1"/>
            <a:r>
              <a:rPr lang="en-US" dirty="0" smtClean="0"/>
              <a:t>Cut down on reading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5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updated section to account for locally shared memory</a:t>
            </a:r>
          </a:p>
          <a:p>
            <a:r>
              <a:rPr lang="en-US" dirty="0" smtClean="0"/>
              <a:t>Clarify state of data after failures</a:t>
            </a:r>
          </a:p>
          <a:p>
            <a:r>
              <a:rPr lang="en-US" dirty="0" smtClean="0"/>
              <a:t>Clarify state of memory when freeing window</a:t>
            </a:r>
          </a:p>
          <a:p>
            <a:r>
              <a:rPr lang="en-US" dirty="0" smtClean="0"/>
              <a:t>Purpose is to stabilize communication, not data</a:t>
            </a:r>
          </a:p>
          <a:p>
            <a:pPr lvl="1"/>
            <a:r>
              <a:rPr lang="en-US" dirty="0" smtClean="0"/>
              <a:t>Just like communicators</a:t>
            </a:r>
          </a:p>
          <a:p>
            <a:pPr lvl="1"/>
            <a:r>
              <a:rPr lang="en-US" dirty="0" smtClean="0"/>
              <a:t>Data can be protected using external mechanisms</a:t>
            </a:r>
          </a:p>
          <a:p>
            <a:pPr lvl="2"/>
            <a:r>
              <a:rPr lang="en-US" dirty="0" smtClean="0"/>
              <a:t>SCR, GVR, FTI,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failure, all data in a window becomes undefined</a:t>
            </a:r>
          </a:p>
          <a:p>
            <a:pPr lvl="1"/>
            <a:r>
              <a:rPr lang="en-US" dirty="0" smtClean="0"/>
              <a:t>Implementation might do </a:t>
            </a:r>
            <a:r>
              <a:rPr lang="en-US" dirty="0" smtClean="0"/>
              <a:t>better</a:t>
            </a:r>
          </a:p>
          <a:p>
            <a:r>
              <a:rPr lang="en-US" b="1" dirty="0" smtClean="0"/>
              <a:t>Data </a:t>
            </a:r>
            <a:r>
              <a:rPr lang="en-US" b="1" dirty="0" smtClean="0"/>
              <a:t>also becomes undefined in overlapping windows without failure</a:t>
            </a:r>
          </a:p>
          <a:p>
            <a:pPr lvl="1"/>
            <a:r>
              <a:rPr lang="en-US" dirty="0" smtClean="0"/>
              <a:t>Includes locally shared memory in other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times where it may not be possible to reuse memory after a failure </a:t>
            </a:r>
          </a:p>
          <a:p>
            <a:pPr lvl="1"/>
            <a:r>
              <a:rPr lang="en-US" dirty="0" smtClean="0"/>
              <a:t>Some networks </a:t>
            </a:r>
            <a:r>
              <a:rPr lang="en-US" dirty="0" smtClean="0"/>
              <a:t>can protect your data from late arriving messages</a:t>
            </a:r>
          </a:p>
          <a:p>
            <a:pPr lvl="1"/>
            <a:r>
              <a:rPr lang="en-US" dirty="0" smtClean="0"/>
              <a:t>Some networks cannot</a:t>
            </a:r>
          </a:p>
          <a:p>
            <a:r>
              <a:rPr lang="en-US" dirty="0"/>
              <a:t>I</a:t>
            </a:r>
            <a:r>
              <a:rPr lang="en-US" dirty="0" smtClean="0"/>
              <a:t>t may not be possible to reuse memory exposed to a failure after freeing the window</a:t>
            </a:r>
          </a:p>
          <a:p>
            <a:pPr lvl="1"/>
            <a:r>
              <a:rPr lang="en-US" dirty="0" smtClean="0"/>
              <a:t>MPI will provide an attribute in the window to let the user know if the memory can be reused</a:t>
            </a: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Reworking this section</a:t>
            </a:r>
          </a:p>
          <a:p>
            <a:r>
              <a:rPr lang="en-US" dirty="0" smtClean="0"/>
              <a:t>Need to ensure there is a way to "validate" a new communicator</a:t>
            </a:r>
          </a:p>
          <a:p>
            <a:r>
              <a:rPr lang="en-US" dirty="0" smtClean="0"/>
              <a:t>May require stronger synchronization semantics for SPAWN, CONNECT/ACCEPT,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Papers/Projects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Models</a:t>
            </a:r>
          </a:p>
          <a:p>
            <a:pPr lvl="1"/>
            <a:r>
              <a:rPr lang="en-US" dirty="0" err="1" smtClean="0"/>
              <a:t>Falanx</a:t>
            </a:r>
            <a:endParaRPr lang="en-US" dirty="0" smtClean="0"/>
          </a:p>
          <a:p>
            <a:r>
              <a:rPr lang="en-US" dirty="0" smtClean="0"/>
              <a:t>Resilience Libraries</a:t>
            </a:r>
          </a:p>
          <a:p>
            <a:pPr lvl="1"/>
            <a:r>
              <a:rPr lang="en-US" dirty="0" err="1" smtClean="0"/>
              <a:t>Fenix</a:t>
            </a:r>
            <a:r>
              <a:rPr lang="en-US" dirty="0" smtClean="0"/>
              <a:t> (SC), Message Logging (ICA3PP), LFLR (</a:t>
            </a:r>
            <a:r>
              <a:rPr lang="en-US" dirty="0" err="1" smtClean="0"/>
              <a:t>EuroMPI</a:t>
            </a:r>
            <a:r>
              <a:rPr lang="en-US" dirty="0" smtClean="0"/>
              <a:t>/ASIA)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PDE Solvers (IPDPS Workshops), Multi-Level Monte Carlo (PARCO)</a:t>
            </a:r>
          </a:p>
          <a:p>
            <a:r>
              <a:rPr lang="en-US" dirty="0" smtClean="0"/>
              <a:t>Evaluation / Discussions</a:t>
            </a:r>
          </a:p>
          <a:p>
            <a:pPr lvl="1"/>
            <a:r>
              <a:rPr lang="en-US" dirty="0" smtClean="0"/>
              <a:t>Lots and lots</a:t>
            </a:r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MPICH</a:t>
            </a:r>
          </a:p>
          <a:p>
            <a:pPr lvl="1"/>
            <a:r>
              <a:rPr lang="en-US" sz="2000" dirty="0" smtClean="0"/>
              <a:t>Experimental support added in v3.2a2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Open MPI</a:t>
            </a:r>
          </a:p>
          <a:p>
            <a:pPr lvl="1"/>
            <a:r>
              <a:rPr lang="en-US" sz="2000" dirty="0" smtClean="0"/>
              <a:t>Available in branch from UTK </a:t>
            </a:r>
          </a:p>
          <a:p>
            <a:pPr lvl="1"/>
            <a:r>
              <a:rPr lang="en-US" sz="2000" dirty="0" smtClean="0"/>
              <a:t>Improved algorithms added recently </a:t>
            </a:r>
          </a:p>
          <a:p>
            <a:pPr lvl="1"/>
            <a:r>
              <a:rPr lang="en-US" sz="2000" dirty="0" smtClean="0"/>
              <a:t>Working on bringing up to date with master branch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Simulator</a:t>
            </a:r>
          </a:p>
          <a:p>
            <a:pPr lvl="1"/>
            <a:r>
              <a:rPr lang="en-US" sz="2000" dirty="0" smtClean="0"/>
              <a:t>Developed by Christian </a:t>
            </a:r>
            <a:r>
              <a:rPr lang="en-US" sz="2000" dirty="0" err="1" smtClean="0"/>
              <a:t>Englemann</a:t>
            </a:r>
            <a:r>
              <a:rPr lang="en-US" sz="2000" dirty="0" smtClean="0"/>
              <a:t> and Thomas Naughton</a:t>
            </a:r>
          </a:p>
          <a:p>
            <a:pPr lvl="1"/>
            <a:r>
              <a:rPr lang="en-US" sz="2000" dirty="0" smtClean="0"/>
              <a:t>Evaluates performance at large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SDOfficeLightV0</Template>
  <TotalTime>225</TotalTime>
  <Words>534</Words>
  <Application>Microsoft Macintosh PowerPoint</Application>
  <PresentationFormat>On-screen Show (4:3)</PresentationFormat>
  <Paragraphs>80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Update on ULFM</vt:lpstr>
      <vt:lpstr>Outline</vt:lpstr>
      <vt:lpstr>Reorganization</vt:lpstr>
      <vt:lpstr>RMA Updates</vt:lpstr>
      <vt:lpstr>Data Status</vt:lpstr>
      <vt:lpstr>Memory Reuse</vt:lpstr>
      <vt:lpstr>Dynamic Processing</vt:lpstr>
      <vt:lpstr>Papers/Projects </vt:lpstr>
      <vt:lpstr>Implementations </vt:lpstr>
      <vt:lpstr>Testing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Wesley Bland</cp:lastModifiedBy>
  <cp:revision>36</cp:revision>
  <dcterms:created xsi:type="dcterms:W3CDTF">2014-12-08T15:04:03Z</dcterms:created>
  <dcterms:modified xsi:type="dcterms:W3CDTF">2014-12-10T21:45:42Z</dcterms:modified>
</cp:coreProperties>
</file>