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88" r:id="rId3"/>
    <p:sldId id="294" r:id="rId4"/>
    <p:sldId id="289" r:id="rId5"/>
    <p:sldId id="290" r:id="rId6"/>
    <p:sldId id="295" r:id="rId7"/>
    <p:sldId id="296" r:id="rId8"/>
    <p:sldId id="291" r:id="rId9"/>
    <p:sldId id="297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CD26-9686-4761-AB8C-09459C254E17}" type="datetimeFigureOut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71772-5F83-4F81-8358-9E28E0E8C7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8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1772-5F83-4F81-8358-9E28E0E8C7D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1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E44F-6E01-48AE-9787-1C0DF085D3CF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3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D8D-1CA3-4873-9A37-FB46E5ADB9D7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37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B8E72-8785-4DC2-8BF6-B3D6EF6F02BC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D379-B3E6-42E3-80A2-8D6477598C8C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035F-E6D7-4E5F-B4DE-1BF1299284D0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10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D0A0-E1C2-4A16-9A3D-530BF60C18CD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72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5E6-32C6-48B9-9326-6AA89F3E2CD7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26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BA85-0C06-4986-A006-948B99554B92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61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F231E-E3E0-4028-8CF6-AE0D9927C29D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5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B521-7A7A-4406-B5C7-BC8921C66C6D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5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5C19-6444-47EF-8DF3-E52CD7812824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0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3ED19-DD90-431A-A17F-AF7C306700AD}" type="datetime1">
              <a:rPr kumimoji="1" lang="ja-JP" altLang="en-US" smtClean="0"/>
              <a:t>2014/12/10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09E2-C9A7-4393-B9EF-C6DBDB80C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3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Channel Interface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Takeshi Nanri (Kyushu Univ., Japan) and</a:t>
            </a:r>
            <a:br>
              <a:rPr kumimoji="1" lang="en-US" altLang="ja-JP" dirty="0" smtClean="0"/>
            </a:br>
            <a:r>
              <a:rPr kumimoji="1" lang="en-US" altLang="ja-JP" dirty="0" smtClean="0"/>
              <a:t>Shinji </a:t>
            </a:r>
            <a:r>
              <a:rPr kumimoji="1" lang="en-US" altLang="ja-JP" dirty="0" err="1" smtClean="0"/>
              <a:t>Sumimoto</a:t>
            </a:r>
            <a:r>
              <a:rPr kumimoji="1" lang="en-US" altLang="ja-JP" dirty="0" smtClean="0"/>
              <a:t> (Fujitsu Ltd.)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Dec. 2014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72000" y="5713756"/>
            <a:ext cx="412138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Advanced Communication for </a:t>
            </a:r>
            <a:r>
              <a:rPr kumimoji="1" lang="en-US" altLang="ja-JP" sz="1600" dirty="0" err="1" smtClean="0"/>
              <a:t>Exa</a:t>
            </a:r>
            <a:r>
              <a:rPr kumimoji="1" lang="en-US" altLang="ja-JP" sz="1600" dirty="0" smtClean="0"/>
              <a:t> (ACE) project</a:t>
            </a:r>
            <a:br>
              <a:rPr kumimoji="1" lang="en-US" altLang="ja-JP" sz="1600" dirty="0" smtClean="0"/>
            </a:br>
            <a:endParaRPr kumimoji="1" lang="en-US" altLang="ja-JP" sz="1600" dirty="0" smtClean="0"/>
          </a:p>
          <a:p>
            <a:r>
              <a:rPr lang="en-US" altLang="ja-JP" sz="1600" dirty="0" smtClean="0"/>
              <a:t>                                         supported by JST, Japan.</a:t>
            </a:r>
            <a:endParaRPr kumimoji="1" lang="ja-JP" altLang="en-US" sz="1600" dirty="0"/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29" y="5713756"/>
            <a:ext cx="1309971" cy="8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263767"/>
            <a:ext cx="7886700" cy="123958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Overview of the proposal in Kobe</a:t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(Sep, 2014)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6610" y="1690689"/>
            <a:ext cx="8950779" cy="422365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Single-directional, in-order and on-demand channel</a:t>
            </a:r>
          </a:p>
          <a:p>
            <a:r>
              <a:rPr lang="en-US" altLang="ja-JP" dirty="0"/>
              <a:t>Data type</a:t>
            </a:r>
          </a:p>
          <a:p>
            <a:pPr lvl="1"/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MPI_Ch</a:t>
            </a:r>
            <a:r>
              <a:rPr lang="en-US" altLang="ja-JP" dirty="0"/>
              <a:t> : a handle of a channel</a:t>
            </a:r>
          </a:p>
          <a:p>
            <a:r>
              <a:rPr lang="en-US" altLang="ja-JP" dirty="0"/>
              <a:t>Routines for channel allocation / </a:t>
            </a:r>
            <a:r>
              <a:rPr lang="en-US" altLang="ja-JP" dirty="0" err="1"/>
              <a:t>deallocation</a:t>
            </a:r>
            <a:endParaRPr lang="en-US" altLang="ja-JP" dirty="0"/>
          </a:p>
          <a:p>
            <a:pPr lvl="1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MPI_Channel_create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(sender, receiver, &amp;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MPI_Channel_free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MPI_Channel_ifree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/>
              <a:t>Routines </a:t>
            </a:r>
            <a:r>
              <a:rPr lang="en-US" altLang="ja-JP" dirty="0"/>
              <a:t>for message </a:t>
            </a:r>
            <a:r>
              <a:rPr lang="en-US" altLang="ja-JP" dirty="0" err="1"/>
              <a:t>passings</a:t>
            </a:r>
            <a:r>
              <a:rPr lang="en-US" altLang="ja-JP" dirty="0"/>
              <a:t> on a channel</a:t>
            </a:r>
          </a:p>
          <a:p>
            <a:pPr lvl="1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MPI_Channel_send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count, type,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MPI_Channel_isend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count, type,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MPI_Channel_recv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count, type,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MPI_Channel_irecv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count, type,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30" y="5581425"/>
            <a:ext cx="7456054" cy="1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 and motivation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of th</a:t>
            </a:r>
            <a:r>
              <a:rPr lang="en-US" altLang="ja-JP" dirty="0" smtClean="0"/>
              <a:t>e proposal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90689"/>
            <a:ext cx="8417814" cy="5030787"/>
          </a:xfrm>
        </p:spPr>
        <p:txBody>
          <a:bodyPr>
            <a:normAutofit fontScale="92500"/>
          </a:bodyPr>
          <a:lstStyle/>
          <a:p>
            <a:r>
              <a:rPr lang="en-US" altLang="ja-JP" dirty="0" smtClean="0"/>
              <a:t>Background: </a:t>
            </a:r>
            <a:br>
              <a:rPr lang="en-US" altLang="ja-JP" dirty="0" smtClean="0"/>
            </a:br>
            <a:r>
              <a:rPr lang="en-US" altLang="ja-JP" dirty="0" smtClean="0"/>
              <a:t> Memory </a:t>
            </a:r>
            <a:r>
              <a:rPr lang="en-US" altLang="ja-JP" dirty="0"/>
              <a:t>requirement for </a:t>
            </a:r>
            <a:r>
              <a:rPr lang="en-US" altLang="ja-JP" dirty="0" smtClean="0"/>
              <a:t>communication.</a:t>
            </a:r>
            <a:endParaRPr lang="en-US" altLang="ja-JP" dirty="0"/>
          </a:p>
          <a:p>
            <a:pPr lvl="1"/>
            <a:r>
              <a:rPr lang="en-US" altLang="ja-JP" dirty="0"/>
              <a:t>For buffers </a:t>
            </a:r>
            <a:r>
              <a:rPr lang="en-US" altLang="ja-JP" dirty="0" smtClean="0"/>
              <a:t>and/or </a:t>
            </a:r>
            <a:r>
              <a:rPr lang="en-US" altLang="ja-JP" dirty="0"/>
              <a:t>control structures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/>
              <a:t>e.g. </a:t>
            </a:r>
            <a:r>
              <a:rPr lang="en-US" altLang="ja-JP" dirty="0" smtClean="0"/>
              <a:t>remote addresses, flags and </a:t>
            </a:r>
            <a:r>
              <a:rPr lang="en-US" altLang="ja-JP" dirty="0"/>
              <a:t>counters)</a:t>
            </a:r>
          </a:p>
          <a:p>
            <a:pPr lvl="1"/>
            <a:r>
              <a:rPr lang="en-US" altLang="ja-JP" dirty="0"/>
              <a:t>Requirement depends on the pattern of producers and consumers.</a:t>
            </a:r>
          </a:p>
          <a:p>
            <a:pPr lvl="2"/>
            <a:r>
              <a:rPr lang="en-US" altLang="ja-JP" dirty="0" smtClean="0"/>
              <a:t>High </a:t>
            </a:r>
            <a:r>
              <a:rPr lang="en-US" altLang="ja-JP" dirty="0"/>
              <a:t>speed communication tends to require larger memory.</a:t>
            </a:r>
          </a:p>
          <a:p>
            <a:r>
              <a:rPr lang="en-US" altLang="ja-JP" dirty="0" smtClean="0"/>
              <a:t>Motivation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en-US" altLang="ja-JP" dirty="0" smtClean="0"/>
              <a:t>Enable </a:t>
            </a:r>
            <a:r>
              <a:rPr lang="en-US" altLang="ja-JP" dirty="0" smtClean="0"/>
              <a:t>memory-efficient implementation of the library.</a:t>
            </a:r>
          </a:p>
          <a:p>
            <a:pPr lvl="1"/>
            <a:r>
              <a:rPr lang="en-US" altLang="ja-JP" dirty="0" smtClean="0"/>
              <a:t>lower </a:t>
            </a:r>
            <a:r>
              <a:rPr lang="en-US" altLang="ja-JP" dirty="0" smtClean="0"/>
              <a:t>latency, </a:t>
            </a:r>
            <a:r>
              <a:rPr lang="en-US" altLang="ja-JP" dirty="0" smtClean="0"/>
              <a:t>higher </a:t>
            </a:r>
            <a:r>
              <a:rPr lang="en-US" altLang="ja-JP" dirty="0" smtClean="0"/>
              <a:t>bandwidth</a:t>
            </a:r>
          </a:p>
          <a:p>
            <a:pPr lvl="1"/>
            <a:r>
              <a:rPr lang="en-US" altLang="ja-JP" dirty="0" smtClean="0"/>
              <a:t>just enough memory consumption</a:t>
            </a:r>
          </a:p>
          <a:p>
            <a:r>
              <a:rPr lang="en-US" altLang="ja-JP" dirty="0" smtClean="0"/>
              <a:t>Approach:</a:t>
            </a:r>
            <a:br>
              <a:rPr lang="en-US" altLang="ja-JP" dirty="0" smtClean="0"/>
            </a:br>
            <a:r>
              <a:rPr lang="en-US" altLang="ja-JP" dirty="0" smtClean="0"/>
              <a:t> Explicit specification of</a:t>
            </a:r>
            <a:r>
              <a:rPr lang="en-US" altLang="ja-JP" dirty="0"/>
              <a:t> </a:t>
            </a:r>
            <a:r>
              <a:rPr lang="en-US" altLang="ja-JP" dirty="0" smtClean="0"/>
              <a:t>the duration and the pattern </a:t>
            </a:r>
            <a:br>
              <a:rPr lang="en-US" altLang="ja-JP" dirty="0" smtClean="0"/>
            </a:br>
            <a:r>
              <a:rPr lang="en-US" altLang="ja-JP" dirty="0" smtClean="0"/>
              <a:t>  of the communication.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5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Comments so far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80457"/>
            <a:ext cx="7886700" cy="5065486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Need use-cases to show its advantage.</a:t>
            </a:r>
          </a:p>
          <a:p>
            <a:r>
              <a:rPr lang="en-US" altLang="ja-JP" dirty="0" smtClean="0"/>
              <a:t>There were similar approaches.</a:t>
            </a:r>
          </a:p>
          <a:p>
            <a:r>
              <a:rPr kumimoji="1" lang="en-US" altLang="ja-JP" dirty="0" smtClean="0"/>
              <a:t>Can't </a:t>
            </a:r>
            <a:r>
              <a:rPr kumimoji="1" lang="en-US" altLang="ja-JP" dirty="0" smtClean="0"/>
              <a:t>be memory efficient.</a:t>
            </a:r>
          </a:p>
          <a:p>
            <a:pPr lvl="1"/>
            <a:r>
              <a:rPr lang="en-US" altLang="ja-JP" dirty="0" smtClean="0"/>
              <a:t>MPI_COMM_WORLD requires O(N) memory consumption.</a:t>
            </a:r>
          </a:p>
          <a:p>
            <a:pPr lvl="1"/>
            <a:r>
              <a:rPr kumimoji="1" lang="en-US" altLang="ja-JP" dirty="0" smtClean="0"/>
              <a:t>Even proposed channels require O(N) memory to keep information for establishing </a:t>
            </a:r>
            <a:r>
              <a:rPr kumimoji="1" lang="en-US" altLang="ja-JP" dirty="0" smtClean="0"/>
              <a:t>connections.</a:t>
            </a:r>
            <a:endParaRPr kumimoji="1" lang="en-US" altLang="ja-JP" dirty="0" smtClean="0"/>
          </a:p>
          <a:p>
            <a:r>
              <a:rPr lang="en-US" altLang="ja-JP" dirty="0" smtClean="0"/>
              <a:t>'On demand' techniques already exists.</a:t>
            </a:r>
          </a:p>
          <a:p>
            <a:pPr lvl="1"/>
            <a:r>
              <a:rPr kumimoji="1" lang="en-US" altLang="ja-JP" dirty="0" smtClean="0"/>
              <a:t>Lazy creation of connection.</a:t>
            </a:r>
          </a:p>
          <a:p>
            <a:pPr lvl="1"/>
            <a:r>
              <a:rPr lang="en-US" altLang="ja-JP" dirty="0" smtClean="0"/>
              <a:t>Heuristic de-allocation.</a:t>
            </a:r>
          </a:p>
          <a:p>
            <a:r>
              <a:rPr lang="en-US" altLang="ja-JP" dirty="0" smtClean="0"/>
              <a:t>Effect from 'in order' is not promising.</a:t>
            </a:r>
          </a:p>
          <a:p>
            <a:pPr lvl="1"/>
            <a:r>
              <a:rPr kumimoji="1" lang="en-US" altLang="ja-JP" dirty="0" smtClean="0"/>
              <a:t>'no-</a:t>
            </a:r>
            <a:r>
              <a:rPr kumimoji="1" lang="en-US" altLang="ja-JP" dirty="0" err="1" smtClean="0"/>
              <a:t>wildcards'</a:t>
            </a:r>
            <a:r>
              <a:rPr kumimoji="1" lang="en-US" altLang="ja-JP" dirty="0" smtClean="0"/>
              <a:t> on INFO (Ticket 381) will solve the problem.</a:t>
            </a:r>
          </a:p>
          <a:p>
            <a:pPr lvl="1"/>
            <a:r>
              <a:rPr lang="en-US" altLang="ja-JP" dirty="0" smtClean="0"/>
              <a:t>Data transfers on networks </a:t>
            </a:r>
            <a:r>
              <a:rPr lang="en-US" altLang="ja-JP" dirty="0" smtClean="0"/>
              <a:t>can be </a:t>
            </a:r>
            <a:r>
              <a:rPr lang="en-US" altLang="ja-JP" dirty="0" smtClean="0"/>
              <a:t>'unordered'.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4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Comments so far (cont.)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78856"/>
            <a:ext cx="7886700" cy="534262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Should consider other patterns.</a:t>
            </a:r>
          </a:p>
          <a:p>
            <a:pPr lvl="1"/>
            <a:r>
              <a:rPr kumimoji="1" lang="en-US" altLang="ja-JP" dirty="0" smtClean="0"/>
              <a:t>P2P is too primitive</a:t>
            </a:r>
          </a:p>
          <a:p>
            <a:pPr lvl="2"/>
            <a:r>
              <a:rPr kumimoji="1" lang="en-US" altLang="ja-JP" dirty="0" smtClean="0"/>
              <a:t>Dedicated </a:t>
            </a:r>
            <a:r>
              <a:rPr kumimoji="1" lang="en-US" altLang="ja-JP" dirty="0" smtClean="0"/>
              <a:t>buffers </a:t>
            </a:r>
            <a:r>
              <a:rPr kumimoji="1" lang="en-US" altLang="ja-JP" dirty="0" smtClean="0"/>
              <a:t>for </a:t>
            </a:r>
            <a:r>
              <a:rPr kumimoji="1" lang="en-US" altLang="ja-JP" dirty="0" smtClean="0"/>
              <a:t>every P2P </a:t>
            </a:r>
            <a:r>
              <a:rPr lang="en-US" altLang="ja-JP" dirty="0" smtClean="0"/>
              <a:t>are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not scalable.</a:t>
            </a:r>
          </a:p>
          <a:p>
            <a:pPr lvl="2"/>
            <a:r>
              <a:rPr lang="en-US" altLang="ja-JP" dirty="0" smtClean="0"/>
              <a:t>Require dumping information for creating channels.</a:t>
            </a:r>
          </a:p>
          <a:p>
            <a:pPr lvl="1"/>
            <a:r>
              <a:rPr lang="en-US" altLang="ja-JP" dirty="0" smtClean="0"/>
              <a:t>'Topology' </a:t>
            </a:r>
            <a:r>
              <a:rPr lang="en-US" altLang="ja-JP" dirty="0" smtClean="0"/>
              <a:t>may be </a:t>
            </a:r>
            <a:r>
              <a:rPr lang="en-US" altLang="ja-JP" dirty="0" smtClean="0"/>
              <a:t>more efficient </a:t>
            </a:r>
            <a:r>
              <a:rPr lang="en-US" altLang="ja-JP" dirty="0" smtClean="0"/>
              <a:t>way to express the change of the communication pattern.</a:t>
            </a:r>
          </a:p>
          <a:p>
            <a:pPr lvl="2"/>
            <a:r>
              <a:rPr lang="en-US" altLang="ja-JP" dirty="0" smtClean="0"/>
              <a:t>Collectives, Graphs, etc.</a:t>
            </a:r>
          </a:p>
          <a:p>
            <a:r>
              <a:rPr kumimoji="1" lang="en-US" altLang="ja-JP" dirty="0" smtClean="0"/>
              <a:t>Should consider </a:t>
            </a:r>
            <a:r>
              <a:rPr kumimoji="1" lang="en-US" altLang="ja-JP" dirty="0" err="1" smtClean="0"/>
              <a:t>MPI_Freeze</a:t>
            </a:r>
            <a:r>
              <a:rPr kumimoji="1" lang="en-US" altLang="ja-JP" dirty="0" smtClean="0"/>
              <a:t> / </a:t>
            </a:r>
            <a:r>
              <a:rPr kumimoji="1" lang="en-US" altLang="ja-JP" dirty="0" err="1" smtClean="0"/>
              <a:t>MPI_Thaw</a:t>
            </a:r>
            <a:r>
              <a:rPr kumimoji="1" lang="en-US" altLang="ja-JP" dirty="0" smtClean="0"/>
              <a:t> also.</a:t>
            </a:r>
          </a:p>
          <a:p>
            <a:r>
              <a:rPr lang="en-US" altLang="ja-JP" dirty="0" smtClean="0"/>
              <a:t>'Count' should be </a:t>
            </a:r>
            <a:r>
              <a:rPr lang="en-US" altLang="ja-JP" dirty="0" err="1" smtClean="0"/>
              <a:t>MPI_Count</a:t>
            </a:r>
            <a:r>
              <a:rPr lang="en-US" altLang="ja-JP" dirty="0" smtClean="0"/>
              <a:t>.</a:t>
            </a:r>
          </a:p>
          <a:p>
            <a:r>
              <a:rPr kumimoji="1" lang="en-US" altLang="ja-JP" dirty="0" smtClean="0"/>
              <a:t>How to decide the internal buffer size?</a:t>
            </a:r>
          </a:p>
          <a:p>
            <a:r>
              <a:rPr lang="en-US" altLang="ja-JP" dirty="0" smtClean="0"/>
              <a:t>Functions for querying the address of the buffer?</a:t>
            </a:r>
          </a:p>
          <a:p>
            <a:pPr lvl="1"/>
            <a:r>
              <a:rPr lang="en-US" altLang="ja-JP" dirty="0" smtClean="0"/>
              <a:t>Helps to use zero-copy data transfer.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1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Chances of advantages </a:t>
            </a:r>
            <a:br>
              <a:rPr kumimoji="1"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of the current proposal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2229" y="1690690"/>
            <a:ext cx="8606971" cy="486860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Still, memory consumption can be small enough.</a:t>
            </a:r>
          </a:p>
          <a:p>
            <a:pPr lvl="1"/>
            <a:r>
              <a:rPr lang="en-US" altLang="ja-JP" dirty="0" smtClean="0"/>
              <a:t>Choose appropriate options to minimize the memory consumption at </a:t>
            </a:r>
            <a:r>
              <a:rPr lang="en-US" altLang="ja-JP" dirty="0" err="1" smtClean="0"/>
              <a:t>MPI_Init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Information for connection is usually less than 100byte / </a:t>
            </a:r>
            <a:r>
              <a:rPr lang="en-US" altLang="ja-JP" dirty="0" err="1" smtClean="0"/>
              <a:t>procs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r>
              <a:rPr lang="en-US" altLang="ja-JP" dirty="0" smtClean="0"/>
              <a:t>  ... less than 100MB for 1M </a:t>
            </a:r>
            <a:r>
              <a:rPr lang="en-US" altLang="ja-JP" dirty="0" err="1" smtClean="0"/>
              <a:t>procs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In case the number of connections per process is few enough.</a:t>
            </a:r>
            <a:endParaRPr lang="en-US" altLang="ja-JP" dirty="0" smtClean="0"/>
          </a:p>
          <a:p>
            <a:r>
              <a:rPr lang="en-US" altLang="ja-JP" dirty="0" smtClean="0"/>
              <a:t>Different from persistent communication.</a:t>
            </a:r>
          </a:p>
          <a:p>
            <a:pPr lvl="1"/>
            <a:r>
              <a:rPr lang="en-US" altLang="ja-JP" dirty="0" smtClean="0"/>
              <a:t>Address and size of the message are not fixed.</a:t>
            </a:r>
          </a:p>
          <a:p>
            <a:r>
              <a:rPr lang="en-US" altLang="ja-JP" dirty="0" smtClean="0"/>
              <a:t>More precise de-allocation of buffers than heuristics.</a:t>
            </a:r>
          </a:p>
          <a:p>
            <a:r>
              <a:rPr lang="en-US" altLang="ja-JP" dirty="0" smtClean="0"/>
              <a:t>Hints can be provided per channel, rather than per </a:t>
            </a:r>
            <a:r>
              <a:rPr lang="en-US" altLang="ja-JP" dirty="0" smtClean="0"/>
              <a:t>communicator.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e.g. size of the internal </a:t>
            </a:r>
            <a:r>
              <a:rPr lang="en-US" altLang="ja-JP" dirty="0" smtClean="0"/>
              <a:t>buffer,  etc.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486650" y="6075145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but ...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28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Problems in the current proposal.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460500"/>
            <a:ext cx="7886700" cy="4895851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No practical use-cases</a:t>
            </a:r>
          </a:p>
          <a:p>
            <a:pPr lvl="1"/>
            <a:r>
              <a:rPr lang="en-US" altLang="ja-JP" dirty="0" smtClean="0"/>
              <a:t>Persistent communication seems to be sufficient in most of the cases.</a:t>
            </a:r>
          </a:p>
          <a:p>
            <a:pPr lvl="2"/>
            <a:r>
              <a:rPr kumimoji="1" lang="en-US" altLang="ja-JP" dirty="0" smtClean="0"/>
              <a:t>ex) 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Adaptive Mesh Refinement, Stencil, ...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Messages with different addresses and sizes may be packed into one buffer.</a:t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kumimoji="1" lang="en-US" altLang="ja-JP" dirty="0" smtClean="0"/>
              <a:t>May conflict with other similar approaches.</a:t>
            </a:r>
          </a:p>
          <a:p>
            <a:pPr lvl="1"/>
            <a:r>
              <a:rPr lang="en-US" altLang="ja-JP" dirty="0" err="1" smtClean="0"/>
              <a:t>Op_notify</a:t>
            </a:r>
            <a:r>
              <a:rPr lang="en-US" altLang="ja-JP" dirty="0" smtClean="0"/>
              <a:t> </a:t>
            </a:r>
            <a:r>
              <a:rPr lang="en-US" altLang="ja-JP" dirty="0"/>
              <a:t>/ </a:t>
            </a:r>
            <a:r>
              <a:rPr lang="en-US" altLang="ja-JP" dirty="0" err="1"/>
              <a:t>Sync_notify</a:t>
            </a:r>
            <a:endParaRPr lang="en-US" altLang="ja-JP" dirty="0"/>
          </a:p>
          <a:p>
            <a:pPr lvl="1"/>
            <a:r>
              <a:rPr lang="en-US" altLang="ja-JP" dirty="0" smtClean="0"/>
              <a:t>Stream(?)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9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Other ways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4325" y="1455820"/>
            <a:ext cx="8515350" cy="526565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Topology: Multiple </a:t>
            </a:r>
            <a:r>
              <a:rPr kumimoji="1" lang="en-US" altLang="ja-JP" dirty="0" smtClean="0"/>
              <a:t>producers and consumers</a:t>
            </a:r>
          </a:p>
          <a:p>
            <a:pPr lvl="1"/>
            <a:r>
              <a:rPr kumimoji="1" lang="en-US" altLang="ja-JP" dirty="0" smtClean="0"/>
              <a:t>Persistent collectives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(proposed 7 years ago in Collectives WG).</a:t>
            </a:r>
          </a:p>
          <a:p>
            <a:pPr lvl="2"/>
            <a:r>
              <a:rPr lang="en-US" altLang="ja-JP" dirty="0"/>
              <a:t>https://</a:t>
            </a:r>
            <a:r>
              <a:rPr lang="en-US" altLang="ja-JP" dirty="0" smtClean="0"/>
              <a:t>svn.mpi-forum.org/trac/mpi-forum-web/wiki/PersColl</a:t>
            </a:r>
          </a:p>
          <a:p>
            <a:pPr lvl="2"/>
            <a:r>
              <a:rPr lang="en-US" altLang="ja-JP" dirty="0" smtClean="0"/>
              <a:t>ex)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 smtClean="0"/>
          </a:p>
          <a:p>
            <a:pPr lvl="1"/>
            <a:r>
              <a:rPr lang="en-US" altLang="ja-JP" dirty="0" smtClean="0"/>
              <a:t>Persistent neighbors</a:t>
            </a:r>
          </a:p>
          <a:p>
            <a:pPr lvl="2"/>
            <a:r>
              <a:rPr kumimoji="1" lang="en-US" altLang="ja-JP" dirty="0" smtClean="0"/>
              <a:t>Graph </a:t>
            </a:r>
            <a:r>
              <a:rPr kumimoji="1" lang="en-US" altLang="ja-JP" dirty="0" err="1" smtClean="0"/>
              <a:t>comms</a:t>
            </a:r>
            <a:r>
              <a:rPr kumimoji="1" lang="en-US" altLang="ja-JP" dirty="0" smtClean="0"/>
              <a:t> with fixed address and size of the buffer to be used.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931067" y="3348791"/>
            <a:ext cx="6584283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MPI_Request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persreq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do_init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MPI_Bcast_init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, count,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, root,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persreq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(!finished) {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fill_buffer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, count);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MPI_Start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persreq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finished =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do_computation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MPI_Wait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persreq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, status);</a:t>
            </a: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ja-JP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MPI_Request_free</a:t>
            </a:r>
            <a:r>
              <a:rPr lang="en-US" altLang="ja-JP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ja-JP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persreq</a:t>
            </a:r>
            <a:r>
              <a:rPr lang="en-US" altLang="ja-JP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ja-JP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61782" cy="435133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Proposal of Channel Interface.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At least, there are some differences over other ones.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Practical use case is the critical issue.</a:t>
            </a:r>
          </a:p>
          <a:p>
            <a:pPr lvl="1"/>
            <a:r>
              <a:rPr lang="en-US" altLang="ja-JP" dirty="0" smtClean="0"/>
              <a:t>We continue to look for it.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Persistent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collectives and </a:t>
            </a:r>
            <a:r>
              <a:rPr kumimoji="1" lang="en-US" altLang="ja-JP" dirty="0" smtClean="0"/>
              <a:t>neighbors are other options.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09E2-C9A7-4393-B9EF-C6DBDB80C0D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00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466</Words>
  <Application>Microsoft Office PowerPoint</Application>
  <PresentationFormat>画面に合わせる (4:3)</PresentationFormat>
  <Paragraphs>107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Consolas</vt:lpstr>
      <vt:lpstr>Office テーマ</vt:lpstr>
      <vt:lpstr>Channel Interface</vt:lpstr>
      <vt:lpstr>Overview of the proposal in Kobe   (Sep, 2014)</vt:lpstr>
      <vt:lpstr>Background and motivation  of the proposal</vt:lpstr>
      <vt:lpstr>Comments so far</vt:lpstr>
      <vt:lpstr>Comments so far (cont.)</vt:lpstr>
      <vt:lpstr>Chances of advantages    of the current proposal</vt:lpstr>
      <vt:lpstr>Problems in the current proposal.</vt:lpstr>
      <vt:lpstr>Other ways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Proposal of  Dedicated Channel Interface</dc:title>
  <dc:creator>nanri</dc:creator>
  <cp:lastModifiedBy>nanri</cp:lastModifiedBy>
  <cp:revision>83</cp:revision>
  <dcterms:created xsi:type="dcterms:W3CDTF">2014-09-13T19:59:48Z</dcterms:created>
  <dcterms:modified xsi:type="dcterms:W3CDTF">2014-12-09T18:56:12Z</dcterms:modified>
</cp:coreProperties>
</file>