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1716-7FAF-4A04-A847-C9DFB256301C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F9E0-F549-4F8A-BA3F-FF5BC716A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7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1716-7FAF-4A04-A847-C9DFB256301C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F9E0-F549-4F8A-BA3F-FF5BC716A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1716-7FAF-4A04-A847-C9DFB256301C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F9E0-F549-4F8A-BA3F-FF5BC716A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25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1716-7FAF-4A04-A847-C9DFB256301C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F9E0-F549-4F8A-BA3F-FF5BC716A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7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1716-7FAF-4A04-A847-C9DFB256301C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F9E0-F549-4F8A-BA3F-FF5BC716A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5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1716-7FAF-4A04-A847-C9DFB256301C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F9E0-F549-4F8A-BA3F-FF5BC716A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4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1716-7FAF-4A04-A847-C9DFB256301C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F9E0-F549-4F8A-BA3F-FF5BC716A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6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1716-7FAF-4A04-A847-C9DFB256301C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F9E0-F549-4F8A-BA3F-FF5BC716A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29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1716-7FAF-4A04-A847-C9DFB256301C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F9E0-F549-4F8A-BA3F-FF5BC716A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4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1716-7FAF-4A04-A847-C9DFB256301C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F9E0-F549-4F8A-BA3F-FF5BC716A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31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1716-7FAF-4A04-A847-C9DFB256301C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F9E0-F549-4F8A-BA3F-FF5BC716A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6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1716-7FAF-4A04-A847-C9DFB256301C}" type="datetimeFigureOut">
              <a:rPr lang="en-GB" smtClean="0"/>
              <a:t>03/06/2015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F9E0-F549-4F8A-BA3F-FF5BC716A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47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Persistent Collectives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Comments on 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51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Waiting for optimisation phase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[15] MPI_&lt;COLL&gt;_INIT(…, &amp;request)</a:t>
            </a:r>
          </a:p>
          <a:p>
            <a:pPr lvl="1"/>
            <a:r>
              <a:rPr lang="en-GB" dirty="0" smtClean="0"/>
              <a:t>Usage: INIT -&gt; (START -&gt; WAIT)* -&gt; FREE</a:t>
            </a:r>
          </a:p>
          <a:p>
            <a:r>
              <a:rPr lang="en-GB" dirty="0" smtClean="0"/>
              <a:t>[2] MPI_&lt;COLL&gt;_INIT(…, &amp;request)</a:t>
            </a:r>
          </a:p>
          <a:p>
            <a:pPr lvl="1"/>
            <a:r>
              <a:rPr lang="en-GB" dirty="0" smtClean="0"/>
              <a:t>Usage: INIT -&gt; WAIT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-&gt; (START -&gt; WAIT)* -&gt; FREE</a:t>
            </a:r>
          </a:p>
          <a:p>
            <a:r>
              <a:rPr lang="en-GB" dirty="0" smtClean="0"/>
              <a:t>[0] MPI_&lt;COLL&gt;_INIT(…, &amp;request1, &amp;request2)</a:t>
            </a:r>
          </a:p>
          <a:p>
            <a:pPr lvl="1"/>
            <a:r>
              <a:rPr lang="en-GB" dirty="0" smtClean="0"/>
              <a:t>Usage: INIT -&gt; WAIT[1]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-&gt; (START[2] -&gt; WAIT[2])* -&gt; FREE[2]</a:t>
            </a:r>
          </a:p>
        </p:txBody>
      </p:sp>
    </p:spTree>
    <p:extLst>
      <p:ext uri="{BB962C8B-B14F-4D97-AF65-F5344CB8AC3E}">
        <p14:creationId xmlns:p14="http://schemas.microsoft.com/office/powerpoint/2010/main" val="295041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Ordering of “start” step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Initialisation calls *must* be ordered</a:t>
            </a:r>
          </a:p>
          <a:p>
            <a:pPr lvl="1"/>
            <a:r>
              <a:rPr lang="en-GB" dirty="0" smtClean="0"/>
              <a:t>To enable matching of all calls for same operation</a:t>
            </a:r>
          </a:p>
          <a:p>
            <a:pPr lvl="1"/>
            <a:r>
              <a:rPr lang="en-GB" dirty="0" smtClean="0"/>
              <a:t>Define as non-blocking collective call [16]</a:t>
            </a:r>
          </a:p>
          <a:p>
            <a:pPr lvl="2"/>
            <a:r>
              <a:rPr lang="en-GB" dirty="0" smtClean="0"/>
              <a:t>Ordering is part of that</a:t>
            </a:r>
          </a:p>
          <a:p>
            <a:pPr lvl="1"/>
            <a:r>
              <a:rPr lang="en-GB" dirty="0" smtClean="0"/>
              <a:t>Define as collective, i.e. may synchronise [1]</a:t>
            </a:r>
            <a:endParaRPr lang="en-GB" dirty="0"/>
          </a:p>
          <a:p>
            <a:r>
              <a:rPr lang="en-GB" dirty="0" smtClean="0"/>
              <a:t>Ordering starts? Yes: [15], No: [3]</a:t>
            </a:r>
          </a:p>
          <a:p>
            <a:r>
              <a:rPr lang="en-GB" dirty="0" smtClean="0"/>
              <a:t>Same as </a:t>
            </a:r>
            <a:r>
              <a:rPr lang="en-GB" dirty="0" err="1" smtClean="0"/>
              <a:t>init</a:t>
            </a:r>
            <a:r>
              <a:rPr lang="en-GB" dirty="0" smtClean="0"/>
              <a:t>: [], abstain: [everyone]</a:t>
            </a:r>
          </a:p>
          <a:p>
            <a:r>
              <a:rPr lang="en-GB" dirty="0" smtClean="0"/>
              <a:t>Same on all processes: [9], abstain: []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46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129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Persistent Collectives</vt:lpstr>
      <vt:lpstr>Waiting for optimisation phase</vt:lpstr>
      <vt:lpstr>Ordering of “start” step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Persistent Collectives</dc:title>
  <dc:creator>Daniel Holmes</dc:creator>
  <cp:lastModifiedBy>Daniel Holmes</cp:lastModifiedBy>
  <cp:revision>21</cp:revision>
  <dcterms:created xsi:type="dcterms:W3CDTF">2015-06-03T14:24:15Z</dcterms:created>
  <dcterms:modified xsi:type="dcterms:W3CDTF">2015-06-03T18:40:01Z</dcterms:modified>
</cp:coreProperties>
</file>