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sley Blan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Internally, it may be necessary for an implementation to notify all communicators about an abort in order to cleanup correctly.</a:t>
            </a: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26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6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6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6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6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6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vn.mpi-forum.org/trac/mpi-forum-web/ticket/3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Ticket #324 Reading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Clarify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/>
              <a:t> scope of abort</a:t>
            </a:r>
          </a:p>
          <a:p>
            <a:pPr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https://svn.mpi-forum.org/trac/mpi-forum-web/ticket/324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2"/>
          </p:nvPr>
        </p:nvSpPr>
        <p:spPr>
          <a:xfrm>
            <a:off x="685800" y="5039305"/>
            <a:ext cx="7772400" cy="150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Fault Tolerance Working Group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June 3, 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MPICH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Needs a patch to abort a subset instead of MPI_COMM_WORLD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■"/>
            </a:pPr>
            <a:r>
              <a:rPr lang="en"/>
              <a:t>In the review process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Other infrastructure has been present since v3.0</a:t>
            </a: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Open MPI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Runtime doesn’t support continuing with a subset of processes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MPI_Send can succeed when the receiver is dead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Returning from MPI_Send does not imply that the message is received, only buffered somewhere.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144012" y="3328639"/>
            <a:ext cx="8855964" cy="3355123"/>
            <a:chOff x="0" y="2351926"/>
            <a:chExt cx="9144000" cy="3464246"/>
          </a:xfrm>
        </p:grpSpPr>
        <p:pic>
          <p:nvPicPr>
            <p:cNvPr id="108" name="Shape 1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109" name="Shape 109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	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Section 8.3 is imprecise about where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sz="2800"/>
              <a:t> is applied.</a:t>
            </a:r>
          </a:p>
          <a:p>
            <a:pPr rtl="0">
              <a:spcBef>
                <a:spcPts val="0"/>
              </a:spcBef>
              <a:buNone/>
            </a:pPr>
            <a:endParaRPr sz="2800"/>
          </a:p>
          <a:p>
            <a:pPr rtl="0">
              <a:spcBef>
                <a:spcPts val="0"/>
              </a:spcBef>
              <a:buNone/>
            </a:pPr>
            <a:endParaRPr sz="2800"/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The first and second sentences are contradictory (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 sz="2800"/>
              <a:t> accepts a communicator argument)</a:t>
            </a:r>
          </a:p>
          <a:p>
            <a:pPr marL="457200" lvl="0" indent="-406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The second sentence is more permissive for FT implementations and good software engineering.</a:t>
            </a:r>
          </a:p>
          <a:p>
            <a:pPr lvl="0" rtl="0">
              <a:spcBef>
                <a:spcPts val="0"/>
              </a:spcBef>
              <a:buNone/>
            </a:pPr>
            <a:endParaRPr sz="2800"/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7" y="2549854"/>
            <a:ext cx="8921226" cy="8538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Allows the application to clean itself up after an error.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Flush state to disk, close files, etc.</a:t>
            </a: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Step 0 for any FT solution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Could be part of ULFM, but this is more generic than that solution.</a:t>
            </a: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Allows very basic FT implementations and applications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Without these changes, if </a:t>
            </a:r>
            <a:r>
              <a:rPr lang="en" b="1"/>
              <a:t>any</a:t>
            </a:r>
            <a:r>
              <a:rPr lang="en"/>
              <a:t> communicator uses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/>
              <a:t>, </a:t>
            </a:r>
            <a:r>
              <a:rPr lang="en" b="1"/>
              <a:t>all</a:t>
            </a:r>
            <a:r>
              <a:rPr lang="en"/>
              <a:t> use it.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Text Changes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Section 2.8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45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Clarify that a generic fatal error is the same as 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MPI_ABORT(MPI_COMM_SELF)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7" y="3199149"/>
            <a:ext cx="9019924" cy="312272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Text Changes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Section 3.7.3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0" y="4002675"/>
            <a:ext cx="8780698" cy="233187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Definition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MPI_REQUEST_FREE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Continue clarification from previous change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Text Changes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Section 8.3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27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Definition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Define the scope of abort for error handler to just the current communicator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87" y="3690875"/>
            <a:ext cx="8945223" cy="120322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99" y="5594425"/>
            <a:ext cx="8557001" cy="10531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8" name="Shape 68"/>
          <p:cNvSpPr txBox="1"/>
          <p:nvPr/>
        </p:nvSpPr>
        <p:spPr>
          <a:xfrm>
            <a:off x="603800" y="5038462"/>
            <a:ext cx="8246699" cy="41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600"/>
              <a:t>Definition of MPI_ABORT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Text Changes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Section 8.7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00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Definition of MPI_ABORT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Add advice to say that implementations should provide a graceful way of dealing with aborted processes.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0" y="3971650"/>
            <a:ext cx="8867200" cy="265774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prevents the application from handling an exception safely!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kills apps)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If you want to be safe, set your error handler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/>
              <a:t> on communicators that you want to keep alive.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Completing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does not imply that the message has been received (or that the receiver is alive).</a:t>
            </a:r>
          </a:p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has a large burden on implementations!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This is just as optional as FT has always been. Feel free to abort.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Previous Objections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9" y="5347349"/>
            <a:ext cx="8867200" cy="1373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Burden on Implementations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new implementation required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76923"/>
              <a:buFont typeface="Arial"/>
              <a:buChar char="○"/>
            </a:pPr>
            <a:r>
              <a:rPr lang="en"/>
              <a:t>Implementations are still free to abort on errors</a:t>
            </a:r>
          </a:p>
          <a:p>
            <a:pPr marL="457200" lvl="0" indent="-3937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Implementations that choose to do better now have clear instructions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On-screen Show (4:3)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simple-light</vt:lpstr>
      <vt:lpstr>Ticket #324 Reading</vt:lpstr>
      <vt:lpstr>Background </vt:lpstr>
      <vt:lpstr>Motivation</vt:lpstr>
      <vt:lpstr>Text Changes Section 2.8</vt:lpstr>
      <vt:lpstr>Text Changes Section 3.7.3</vt:lpstr>
      <vt:lpstr>Text Changes Section 8.3</vt:lpstr>
      <vt:lpstr>Text Changes Section 8.7</vt:lpstr>
      <vt:lpstr>Previous Objections</vt:lpstr>
      <vt:lpstr>Burden on Implementations</vt:lpstr>
      <vt:lpstr>Implementation</vt:lpstr>
      <vt:lpstr>Backup Slides</vt:lpstr>
      <vt:lpstr>Why MPI_Send can succeed when the receiver is dead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#324 Reading</dc:title>
  <cp:lastModifiedBy>Wesley Bland</cp:lastModifiedBy>
  <cp:revision>1</cp:revision>
  <dcterms:modified xsi:type="dcterms:W3CDTF">2015-06-03T15:23:31Z</dcterms:modified>
</cp:coreProperties>
</file>