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91" autoAdjust="0"/>
    <p:restoredTop sz="86486" autoAdjust="0"/>
  </p:normalViewPr>
  <p:slideViewPr>
    <p:cSldViewPr snapToGrid="0" snapToObjects="1">
      <p:cViewPr varScale="1">
        <p:scale>
          <a:sx n="73" d="100"/>
          <a:sy n="73" d="100"/>
        </p:scale>
        <p:origin x="-105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6" descr="i_mark_1867_bo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791200"/>
            <a:ext cx="484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371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124200"/>
            <a:ext cx="6400800" cy="2514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fld id="{AA664456-E971-4046-A99E-CEDEF14F0E65}" type="datetimeFigureOut">
              <a:rPr lang="en-US" smtClean="0"/>
              <a:t>6/1/15</a:t>
            </a:fld>
            <a:endParaRPr lang="en-US"/>
          </a:p>
        </p:txBody>
      </p:sp>
      <p:sp>
        <p:nvSpPr>
          <p:cNvPr id="6" name="Rectangle 31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pitchFamily="-107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Rectangle 32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 w="12700" cap="sq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fld id="{0ECF51CE-BD59-0845-B1AD-8225F5FEC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49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78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706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0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6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5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238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1547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7273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2074" name="Line 26"/>
          <p:cNvSpPr>
            <a:spLocks noChangeShapeType="1"/>
          </p:cNvSpPr>
          <p:nvPr/>
        </p:nvSpPr>
        <p:spPr bwMode="auto">
          <a:xfrm>
            <a:off x="0" y="1371600"/>
            <a:ext cx="9144000" cy="0"/>
          </a:xfrm>
          <a:prstGeom prst="line">
            <a:avLst/>
          </a:prstGeom>
          <a:noFill/>
          <a:ln w="38100" cap="sq">
            <a:solidFill>
              <a:schemeClr val="tx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pitchFamily="-107" charset="0"/>
              <a:ea typeface="+mn-ea"/>
              <a:cs typeface="+mn-cs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4343400" y="6629400"/>
            <a:ext cx="5334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fld id="{C9196F77-662A-4D44-93A1-32CA4858E0B0}" type="slidenum">
              <a:rPr lang="en-US" sz="1200">
                <a:solidFill>
                  <a:schemeClr val="accent1"/>
                </a:solidFill>
              </a:rPr>
              <a:pPr>
                <a:spcBef>
                  <a:spcPct val="50000"/>
                </a:spcBef>
              </a:p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pic>
        <p:nvPicPr>
          <p:cNvPr id="1030" name="Picture 29" descr="i_mark_1867_bold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3600"/>
            <a:ext cx="4841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6" descr="P@I-2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540500"/>
            <a:ext cx="24384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  <a:ea typeface="ＭＳ Ｐゴシック" pitchFamily="-107" charset="-128"/>
          <a:cs typeface="ＭＳ Ｐゴシック" pitchFamily="-107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000">
          <a:solidFill>
            <a:schemeClr val="accent1"/>
          </a:solidFill>
          <a:latin typeface="Verdana" pitchFamily="-107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3200">
          <a:solidFill>
            <a:schemeClr val="accent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85000"/>
        <a:buFont typeface="Symbol" charset="0"/>
        <a:buChar char="¨"/>
        <a:defRPr kumimoji="1" sz="2800">
          <a:solidFill>
            <a:schemeClr val="accent1"/>
          </a:solidFill>
          <a:latin typeface="+mn-lt"/>
          <a:ea typeface="ＭＳ Ｐゴシック" pitchFamily="-107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2"/>
          </a:solidFill>
          <a:latin typeface="+mn-lt"/>
          <a:ea typeface="ＭＳ Ｐゴシック" pitchFamily="-107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Symbol" charset="0"/>
        <a:buChar char="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75000"/>
        <a:buFont typeface="MT Extra" pitchFamily="-107" charset="0"/>
        <a:buChar char="&gt;"/>
        <a:defRPr kumimoji="1" sz="2000">
          <a:solidFill>
            <a:schemeClr val="tx2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 smtClean="0"/>
              <a:t>Summary of MPI 3.1 Changes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William Gropp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7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eaLnBrk="1" fontAlgn="base" hangingPunct="1"/>
            <a:r>
              <a:rPr kumimoji="1" lang="en-US" sz="320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Changes to consistently</a:t>
            </a:r>
            <a:r>
              <a:rPr kumimoji="1" lang="en-US" sz="3200" baseline="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 and properly mark MPI terms</a:t>
            </a:r>
            <a:endParaRPr lang="en-US" sz="3200" dirty="0" smtClean="0">
              <a:effectLst/>
            </a:endParaRPr>
          </a:p>
          <a:p>
            <a:pPr lvl="1"/>
            <a:r>
              <a:rPr kumimoji="1" lang="en-US" sz="280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E.g., \</a:t>
            </a:r>
            <a:r>
              <a:rPr kumimoji="1" lang="en-US" sz="2800" dirty="0" err="1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emph</a:t>
            </a:r>
            <a:r>
              <a:rPr kumimoji="1" lang="en-US" sz="280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 -&gt;</a:t>
            </a:r>
            <a:r>
              <a:rPr kumimoji="1" lang="en-US" sz="2800" baseline="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 \</a:t>
            </a:r>
            <a:r>
              <a:rPr kumimoji="1" lang="en-US" sz="2800" baseline="0" dirty="0" err="1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mpiterm</a:t>
            </a:r>
            <a:endParaRPr lang="en-US" dirty="0" smtClean="0">
              <a:effectLst/>
            </a:endParaRPr>
          </a:p>
          <a:p>
            <a:pPr rtl="0" eaLnBrk="1" fontAlgn="base" hangingPunct="1"/>
            <a:r>
              <a:rPr kumimoji="1" lang="en-US" sz="320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Added (unfortunately very</a:t>
            </a:r>
            <a:r>
              <a:rPr kumimoji="1" lang="en-US" sz="3200" baseline="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 late in the process) index entries throughout document</a:t>
            </a:r>
            <a:endParaRPr lang="en-US" dirty="0" smtClean="0">
              <a:effectLst/>
            </a:endParaRPr>
          </a:p>
          <a:p>
            <a:pPr rtl="0" eaLnBrk="1" fontAlgn="base" hangingPunct="1"/>
            <a:r>
              <a:rPr kumimoji="1" lang="en-US" sz="3200" baseline="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Correct formatting (spaces, misplaced comments, etc.)</a:t>
            </a:r>
          </a:p>
          <a:p>
            <a:pPr rtl="0" eaLnBrk="1" fontAlgn="base" hangingPunct="1"/>
            <a:r>
              <a:rPr kumimoji="1" lang="en-US" sz="3200" baseline="0" dirty="0" smtClean="0">
                <a:solidFill>
                  <a:schemeClr val="accent1"/>
                </a:solidFill>
                <a:effectLst/>
                <a:latin typeface="+mn-lt"/>
                <a:ea typeface="ＭＳ Ｐゴシック" pitchFamily="-107" charset="-128"/>
                <a:cs typeface="ＭＳ Ｐゴシック" pitchFamily="-107" charset="-128"/>
              </a:rPr>
              <a:t>Small corrections to document</a:t>
            </a:r>
          </a:p>
        </p:txBody>
      </p:sp>
    </p:spTree>
    <p:extLst>
      <p:ext uri="{BB962C8B-B14F-4D97-AF65-F5344CB8AC3E}">
        <p14:creationId xmlns:p14="http://schemas.microsoft.com/office/powerpoint/2010/main" val="183057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Lines refer to text diff on MPI June meeting agenda</a:t>
            </a:r>
          </a:p>
          <a:p>
            <a:r>
              <a:rPr lang="en-US" dirty="0" smtClean="0"/>
              <a:t>Line 909ff: Correct use of invalid MPI_GROUP_WORLD</a:t>
            </a:r>
          </a:p>
          <a:p>
            <a:r>
              <a:rPr lang="en-US" dirty="0" smtClean="0"/>
              <a:t>Line 3372ff: Improve</a:t>
            </a:r>
            <a:r>
              <a:rPr lang="en-US" baseline="0" dirty="0" smtClean="0"/>
              <a:t> thread-safety </a:t>
            </a:r>
            <a:r>
              <a:rPr lang="en-US" baseline="0" smtClean="0"/>
              <a:t>requirement text</a:t>
            </a:r>
            <a:endParaRPr lang="en-US" baseline="0" dirty="0" smtClean="0"/>
          </a:p>
        </p:txBody>
      </p:sp>
    </p:spTree>
    <p:extLst>
      <p:ext uri="{BB962C8B-B14F-4D97-AF65-F5344CB8AC3E}">
        <p14:creationId xmlns:p14="http://schemas.microsoft.com/office/powerpoint/2010/main" val="1858735996"/>
      </p:ext>
    </p:extLst>
  </p:cSld>
  <p:clrMapOvr>
    <a:masterClrMapping/>
  </p:clrMapOvr>
</p:sld>
</file>

<file path=ppt/theme/theme1.xml><?xml version="1.0" encoding="utf-8"?>
<a:theme xmlns:a="http://schemas.openxmlformats.org/drawingml/2006/main" name="UIUC-pAtIL">
  <a:themeElements>
    <a:clrScheme name="">
      <a:dk1>
        <a:srgbClr val="000000"/>
      </a:dk1>
      <a:lt1>
        <a:srgbClr val="FFFFFF"/>
      </a:lt1>
      <a:dk2>
        <a:srgbClr val="FF0000"/>
      </a:dk2>
      <a:lt2>
        <a:srgbClr val="868686"/>
      </a:lt2>
      <a:accent1>
        <a:srgbClr val="0000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AAAFF"/>
      </a:accent5>
      <a:accent6>
        <a:srgbClr val="008A00"/>
      </a:accent6>
      <a:hlink>
        <a:srgbClr val="FF0033"/>
      </a:hlink>
      <a:folHlink>
        <a:srgbClr val="9999FF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7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pitchFamily="-107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UIUC-pAtIL.thmx</Template>
  <TotalTime>21</TotalTime>
  <Words>82</Words>
  <Application>Microsoft Macintosh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UIUC-pAtIL</vt:lpstr>
      <vt:lpstr>Summary of MPI 3.1 Changes</vt:lpstr>
      <vt:lpstr>The Changes</vt:lpstr>
      <vt:lpstr>Corrections</vt:lpstr>
    </vt:vector>
  </TitlesOfParts>
  <Company>UIUC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Summary of MPI 3.1 Changes</dc:title>
  <dc:creator>William Gropp</dc:creator>
  <cp:lastModifiedBy>William Gropp</cp:lastModifiedBy>
  <cp:revision>5</cp:revision>
  <dcterms:created xsi:type="dcterms:W3CDTF">2015-06-01T19:46:32Z</dcterms:created>
  <dcterms:modified xsi:type="dcterms:W3CDTF">2015-06-01T20:07:36Z</dcterms:modified>
</cp:coreProperties>
</file>