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80E10-0204-794D-8460-D602B44ABF30}" v="16" dt="2020-04-01T14:23:04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556"/>
  </p:normalViewPr>
  <p:slideViewPr>
    <p:cSldViewPr snapToGrid="0" snapToObjects="1">
      <p:cViewPr varScale="1">
        <p:scale>
          <a:sx n="121" d="100"/>
          <a:sy n="121" d="100"/>
        </p:scale>
        <p:origin x="200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nd, Wesley" userId="686aea4a-ab1e-49b5-baeb-1fa603ab0a3e" providerId="ADAL" clId="{15280E10-0204-794D-8460-D602B44ABF30}"/>
    <pc:docChg chg="undo custSel modSld">
      <pc:chgData name="Bland, Wesley" userId="686aea4a-ab1e-49b5-baeb-1fa603ab0a3e" providerId="ADAL" clId="{15280E10-0204-794D-8460-D602B44ABF30}" dt="2020-04-01T15:34:26.608" v="567" actId="20577"/>
      <pc:docMkLst>
        <pc:docMk/>
      </pc:docMkLst>
      <pc:sldChg chg="modSp">
        <pc:chgData name="Bland, Wesley" userId="686aea4a-ab1e-49b5-baeb-1fa603ab0a3e" providerId="ADAL" clId="{15280E10-0204-794D-8460-D602B44ABF30}" dt="2020-04-01T13:23:07.514" v="22" actId="20577"/>
        <pc:sldMkLst>
          <pc:docMk/>
          <pc:sldMk cId="2310806176" sldId="257"/>
        </pc:sldMkLst>
        <pc:spChg chg="mod">
          <ac:chgData name="Bland, Wesley" userId="686aea4a-ab1e-49b5-baeb-1fa603ab0a3e" providerId="ADAL" clId="{15280E10-0204-794D-8460-D602B44ABF30}" dt="2020-04-01T13:23:07.514" v="22" actId="20577"/>
          <ac:spMkLst>
            <pc:docMk/>
            <pc:sldMk cId="2310806176" sldId="257"/>
            <ac:spMk id="3" creationId="{93B381AE-18AF-2D4E-9E19-FD9AB4E4F3BD}"/>
          </ac:spMkLst>
        </pc:spChg>
      </pc:sldChg>
      <pc:sldChg chg="modSp">
        <pc:chgData name="Bland, Wesley" userId="686aea4a-ab1e-49b5-baeb-1fa603ab0a3e" providerId="ADAL" clId="{15280E10-0204-794D-8460-D602B44ABF30}" dt="2020-04-01T14:23:04.445" v="468" actId="20577"/>
        <pc:sldMkLst>
          <pc:docMk/>
          <pc:sldMk cId="3428887568" sldId="258"/>
        </pc:sldMkLst>
        <pc:spChg chg="mod">
          <ac:chgData name="Bland, Wesley" userId="686aea4a-ab1e-49b5-baeb-1fa603ab0a3e" providerId="ADAL" clId="{15280E10-0204-794D-8460-D602B44ABF30}" dt="2020-04-01T14:23:04.445" v="468" actId="20577"/>
          <ac:spMkLst>
            <pc:docMk/>
            <pc:sldMk cId="3428887568" sldId="258"/>
            <ac:spMk id="3" creationId="{4980DA8A-84B1-EA45-A195-C28FEDD56C04}"/>
          </ac:spMkLst>
        </pc:spChg>
      </pc:sldChg>
      <pc:sldChg chg="modSp">
        <pc:chgData name="Bland, Wesley" userId="686aea4a-ab1e-49b5-baeb-1fa603ab0a3e" providerId="ADAL" clId="{15280E10-0204-794D-8460-D602B44ABF30}" dt="2020-04-01T13:45:41.068" v="171" actId="20577"/>
        <pc:sldMkLst>
          <pc:docMk/>
          <pc:sldMk cId="1444434257" sldId="259"/>
        </pc:sldMkLst>
        <pc:spChg chg="mod">
          <ac:chgData name="Bland, Wesley" userId="686aea4a-ab1e-49b5-baeb-1fa603ab0a3e" providerId="ADAL" clId="{15280E10-0204-794D-8460-D602B44ABF30}" dt="2020-04-01T13:45:41.068" v="171" actId="20577"/>
          <ac:spMkLst>
            <pc:docMk/>
            <pc:sldMk cId="1444434257" sldId="259"/>
            <ac:spMk id="3" creationId="{D204D9F8-6DD6-5644-ABDC-E6621E5966CB}"/>
          </ac:spMkLst>
        </pc:spChg>
      </pc:sldChg>
      <pc:sldChg chg="modSp">
        <pc:chgData name="Bland, Wesley" userId="686aea4a-ab1e-49b5-baeb-1fa603ab0a3e" providerId="ADAL" clId="{15280E10-0204-794D-8460-D602B44ABF30}" dt="2020-04-01T13:47:50.622" v="259" actId="20577"/>
        <pc:sldMkLst>
          <pc:docMk/>
          <pc:sldMk cId="426415800" sldId="260"/>
        </pc:sldMkLst>
        <pc:spChg chg="mod">
          <ac:chgData name="Bland, Wesley" userId="686aea4a-ab1e-49b5-baeb-1fa603ab0a3e" providerId="ADAL" clId="{15280E10-0204-794D-8460-D602B44ABF30}" dt="2020-04-01T13:47:50.622" v="259" actId="20577"/>
          <ac:spMkLst>
            <pc:docMk/>
            <pc:sldMk cId="426415800" sldId="260"/>
            <ac:spMk id="2" creationId="{86B42D47-E38D-FC44-B472-8767A8DC413D}"/>
          </ac:spMkLst>
        </pc:spChg>
        <pc:spChg chg="mod">
          <ac:chgData name="Bland, Wesley" userId="686aea4a-ab1e-49b5-baeb-1fa603ab0a3e" providerId="ADAL" clId="{15280E10-0204-794D-8460-D602B44ABF30}" dt="2020-04-01T13:47:39.071" v="230" actId="20577"/>
          <ac:spMkLst>
            <pc:docMk/>
            <pc:sldMk cId="426415800" sldId="260"/>
            <ac:spMk id="3" creationId="{DEC823DF-0609-CE4C-8698-2AAC17EB7CC9}"/>
          </ac:spMkLst>
        </pc:spChg>
      </pc:sldChg>
      <pc:sldChg chg="modSp modNotesTx">
        <pc:chgData name="Bland, Wesley" userId="686aea4a-ab1e-49b5-baeb-1fa603ab0a3e" providerId="ADAL" clId="{15280E10-0204-794D-8460-D602B44ABF30}" dt="2020-04-01T15:34:26.608" v="567" actId="20577"/>
        <pc:sldMkLst>
          <pc:docMk/>
          <pc:sldMk cId="757443039" sldId="261"/>
        </pc:sldMkLst>
        <pc:spChg chg="mod">
          <ac:chgData name="Bland, Wesley" userId="686aea4a-ab1e-49b5-baeb-1fa603ab0a3e" providerId="ADAL" clId="{15280E10-0204-794D-8460-D602B44ABF30}" dt="2020-04-01T13:56:39.342" v="394" actId="20577"/>
          <ac:spMkLst>
            <pc:docMk/>
            <pc:sldMk cId="757443039" sldId="261"/>
            <ac:spMk id="3" creationId="{1D1E056C-5DAB-0D41-BA4F-C140274C27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F382A-4AB1-0249-9083-03F7DBD3427E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E1D77-B945-9C4F-AB0F-DD954184A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25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E1D77-B945-9C4F-AB0F-DD954184A5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50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Jeff - Add voting rules to amend the rules virtually.</a:t>
            </a:r>
          </a:p>
          <a:p>
            <a:r>
              <a:rPr lang="en-US" dirty="0"/>
              <a:t>Wes - Delay the vote by one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E1D77-B945-9C4F-AB0F-DD954184A5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9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EF94-ED29-CB4A-BBDA-43EFBA598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13029-B801-6444-88CB-4E3BEACE8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D2F31-8239-2E42-A443-7E99D9CF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3DB0-46C7-C84A-A3E0-BE09B91DAE6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E2BA8-0F19-0F47-BD33-2434F487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0908F-A963-D545-B831-6C091C91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5D5D-25F0-FD4B-8F82-8373F7C34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FC21-3AC7-4C45-B202-29E9DD71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DC2EE-ED62-E343-9A34-C8A46CF43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0648-2EFE-734B-9205-38C57213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3DB0-46C7-C84A-A3E0-BE09B91DAE6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076A4-8332-7343-A640-4E7B9433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85B0-8D71-3D4F-863B-E1FF9B0D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5D5D-25F0-FD4B-8F82-8373F7C34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0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8E30D-3E38-0A42-A203-A6F980FE4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FBAA2-47DB-7A42-BA77-5C530143A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1CD0E-9D28-B849-95A2-0828D59A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3DB0-46C7-C84A-A3E0-BE09B91DAE6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3A69A-BB7F-BF46-ACC1-87AED8C6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BD54A-199B-AA48-8B0C-5A416581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5D5D-25F0-FD4B-8F82-8373F7C34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4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B991-F6A8-494E-9367-AB5BD8A3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4616-39F9-164C-8BFD-AD10261B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AB5AF-1ABC-8B48-8EEA-7562CE62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3DB0-46C7-C84A-A3E0-BE09B91DAE6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9A8FC-40D2-084E-A112-F6F52404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DA745-BFBB-BD41-8F22-B32484C1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5D5D-25F0-FD4B-8F82-8373F7C34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1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0310-41D7-0547-829B-FE83115B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A30C5-DEC3-3C45-ADCD-7F058BDCB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BB5CC-A6C0-1C4F-BA2C-D75483DF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3DB0-46C7-C84A-A3E0-BE09B91DAE6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EEF98-2194-3C42-A2E6-F6162908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8B836-1B95-BB42-95C8-1390F1EC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5D5D-25F0-FD4B-8F82-8373F7C34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C335-F5F4-ED42-A363-479AF08A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6B89-2254-9B42-88BF-BCA15E547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93E08-E81E-B343-A20D-496333288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F6716-88E4-3E45-8529-E0FFA307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3DB0-46C7-C84A-A3E0-BE09B91DAE61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851EC-C147-2748-8E56-955AEADD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43AA5-0651-8A47-812E-C7FF7E0E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5D5D-25F0-FD4B-8F82-8373F7C34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8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9E5C-8254-2A48-8419-CDA42036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CA319-F711-1945-B7C4-D763C1AA2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6F3BC-A679-B34B-9C6B-FEB365EA3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3788C-85FC-1141-9D03-9AFDE6749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72800-F9AC-AD44-A977-11694E59D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D677A-4638-4D4F-8F6E-B4EFA29E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3DB0-46C7-C84A-A3E0-BE09B91DAE61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8D64E-1AE8-014C-B401-ED768C52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E7DC8-0E18-DF4E-ACDD-B08EE800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5D5D-25F0-FD4B-8F82-8373F7C34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4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C3EB-BE58-B043-B2F8-2FFC61D9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58CCF-300E-E546-9D5E-562EF6BC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3DB0-46C7-C84A-A3E0-BE09B91DAE61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8108A-3801-AE4A-B3BB-AE81D415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EABA4-9A28-284A-BEAE-E0986637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5D5D-25F0-FD4B-8F82-8373F7C34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ACEFB-73FB-D247-B7C3-5EAEFCA3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3DB0-46C7-C84A-A3E0-BE09B91DAE61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7C605-03EB-D44E-B59B-2F0E3BB8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0A7B3-DFD9-3C41-A988-D4EF2650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5D5D-25F0-FD4B-8F82-8373F7C34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116C-B5E8-1A42-BA85-2EF34D97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80991-BB75-A848-A812-37B922A5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C9370-158D-9E49-BF83-DB90EF7E1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B09A9-308C-4646-A857-6DE91D94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3DB0-46C7-C84A-A3E0-BE09B91DAE61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E9AB0-911E-D142-A49B-044C42F1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9B807-EC35-CD40-9232-E82842F7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5D5D-25F0-FD4B-8F82-8373F7C34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6255-4309-7A42-8BF1-DA8F372A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EF5AC-6AD8-344A-A7B8-BD62EC659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ACBD1-3379-7642-84DA-D6C3234D8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005CE-409C-6346-BBCC-30D54ACC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3DB0-46C7-C84A-A3E0-BE09B91DAE61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8F0E2-0765-5847-885D-3AC1D32E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D8503-1FFF-B14D-A2C0-25DD5F9F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5D5D-25F0-FD4B-8F82-8373F7C34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4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704DB-9DF1-4943-B470-58CB337D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F3DC8-9BC1-664B-9DEA-F3E419981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BD53-DE93-9242-85F9-1579BC924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3DB0-46C7-C84A-A3E0-BE09B91DAE61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DD940-EFD0-D24B-A87E-863257155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39839-75AA-2F4A-BB8B-803E2928B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15D5D-25F0-FD4B-8F82-8373F7C34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mpi-forum-slac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mpi-vote-te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pi-forum/procedures/pull/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pi-forum.org/meetings/2020/02/vot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C216-09AE-2C44-92C1-A0426D930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MPI Forum Exceptional Virtual Meetings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2038A-AC94-BC44-A527-21586565A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Wes Bland, Martin Schulz, Bill </a:t>
            </a:r>
            <a:r>
              <a:rPr lang="en-US" dirty="0" err="1"/>
              <a:t>Gropp</a:t>
            </a:r>
            <a:endParaRPr lang="en-US" dirty="0"/>
          </a:p>
          <a:p>
            <a:r>
              <a:rPr lang="en-US" dirty="0"/>
              <a:t>MPI Forum Virtual Meeting</a:t>
            </a:r>
          </a:p>
          <a:p>
            <a:r>
              <a:rPr lang="en-US" dirty="0"/>
              <a:t>April 1, 2020</a:t>
            </a:r>
          </a:p>
        </p:txBody>
      </p:sp>
    </p:spTree>
    <p:extLst>
      <p:ext uri="{BB962C8B-B14F-4D97-AF65-F5344CB8AC3E}">
        <p14:creationId xmlns:p14="http://schemas.microsoft.com/office/powerpoint/2010/main" val="279381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76FF-8149-674F-9B15-D0BA1803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81AE-18AF-2D4E-9E19-FD9AB4E4F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Meeting in person is unlikely to be possible in the June timeframe.</a:t>
            </a:r>
          </a:p>
          <a:p>
            <a:r>
              <a:rPr lang="en-US" dirty="0"/>
              <a:t>MPI 4 has already been delayed and is close to being feature complete.</a:t>
            </a:r>
          </a:p>
          <a:p>
            <a:r>
              <a:rPr lang="en-US" dirty="0"/>
              <a:t>For the types of work left to do, it can probably be done virtually.</a:t>
            </a:r>
          </a:p>
          <a:p>
            <a:endParaRPr lang="en-US" dirty="0"/>
          </a:p>
          <a:p>
            <a:r>
              <a:rPr lang="en-US" dirty="0"/>
              <a:t>We’re not committing to a virtual meeting yet.</a:t>
            </a:r>
          </a:p>
          <a:p>
            <a:pPr lvl="1"/>
            <a:r>
              <a:rPr lang="en-US" dirty="0"/>
              <a:t>That decision will be made alongside ISC and </a:t>
            </a:r>
            <a:r>
              <a:rPr lang="en-US" dirty="0" err="1"/>
              <a:t>EuroMPI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We’ll do all we can to post these decisions at least 45 days before the start of the meeting (May 15 and August 14).</a:t>
            </a:r>
          </a:p>
        </p:txBody>
      </p:sp>
    </p:spTree>
    <p:extLst>
      <p:ext uri="{BB962C8B-B14F-4D97-AF65-F5344CB8AC3E}">
        <p14:creationId xmlns:p14="http://schemas.microsoft.com/office/powerpoint/2010/main" val="231080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D94E-5B89-5C41-B939-61A43777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DA8A-84B1-EA45-A195-C28FEDD56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Only (via </a:t>
            </a:r>
            <a:r>
              <a:rPr lang="en-US" dirty="0" err="1"/>
              <a:t>Webex</a:t>
            </a:r>
            <a:r>
              <a:rPr lang="en-US" dirty="0"/>
              <a:t>)</a:t>
            </a:r>
          </a:p>
          <a:p>
            <a:r>
              <a:rPr lang="en-US" dirty="0"/>
              <a:t>Includes plenaries, votes, and procedural business</a:t>
            </a:r>
          </a:p>
          <a:p>
            <a:r>
              <a:rPr lang="en-US" dirty="0"/>
              <a:t>Avoid large plenaries (large new topics)</a:t>
            </a:r>
          </a:p>
          <a:p>
            <a:r>
              <a:rPr lang="en-US" dirty="0"/>
              <a:t>Focus on smaller topics, particularly for MPI 4.0</a:t>
            </a:r>
          </a:p>
          <a:p>
            <a:pPr lvl="1"/>
            <a:r>
              <a:rPr lang="en-US" dirty="0"/>
              <a:t>Errata</a:t>
            </a:r>
          </a:p>
          <a:p>
            <a:pPr lvl="1"/>
            <a:r>
              <a:rPr lang="en-US" dirty="0"/>
              <a:t>No-no fixes to existing proposals</a:t>
            </a:r>
          </a:p>
          <a:p>
            <a:pPr lvl="1"/>
            <a:r>
              <a:rPr lang="en-US" dirty="0"/>
              <a:t>Small new proposals for MPI 4.0</a:t>
            </a:r>
          </a:p>
          <a:p>
            <a:r>
              <a:rPr lang="en-US" dirty="0"/>
              <a:t>If time remains, can start on MPI 4.1 topics</a:t>
            </a:r>
          </a:p>
          <a:p>
            <a:r>
              <a:rPr lang="en-US" dirty="0"/>
              <a:t>Use Slack for side conversations: </a:t>
            </a:r>
            <a:r>
              <a:rPr lang="en-US" dirty="0">
                <a:hlinkClick r:id="rId2"/>
              </a:rPr>
              <a:t>https://bit.ly/mpi-forum-slack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888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57C4-43DB-A34C-B8D2-5AB2EEC3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Eligibility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4D9F8-6DD6-5644-ABDC-E6621E59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pre-registration as usual (no meeting fee)</a:t>
            </a:r>
          </a:p>
          <a:p>
            <a:pPr lvl="1"/>
            <a:r>
              <a:rPr lang="en-US" dirty="0"/>
              <a:t>We can be relaxed on the actual person who attends, but the org needs to register first.</a:t>
            </a:r>
          </a:p>
          <a:p>
            <a:r>
              <a:rPr lang="en-US" dirty="0"/>
              <a:t>Attendance taken by the secretary before the voting period</a:t>
            </a:r>
          </a:p>
          <a:p>
            <a:r>
              <a:rPr lang="en-US" dirty="0"/>
              <a:t>OOE/IMOVE determined via the usual means</a:t>
            </a:r>
          </a:p>
          <a:p>
            <a:r>
              <a:rPr lang="en-US" dirty="0"/>
              <a:t>Voting will happen via Doodle</a:t>
            </a:r>
          </a:p>
          <a:p>
            <a:pPr lvl="1"/>
            <a:r>
              <a:rPr lang="en-US" dirty="0"/>
              <a:t>Calling organizations over the phone will be too cumbersome</a:t>
            </a:r>
          </a:p>
          <a:p>
            <a:pPr lvl="1"/>
            <a:r>
              <a:rPr lang="en-US" dirty="0"/>
              <a:t>Enter your organization’s name instead of your own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2"/>
              </a:rPr>
              <a:t>https://bit.ly/mpi-vote-test</a:t>
            </a:r>
            <a:endParaRPr lang="en-US" dirty="0"/>
          </a:p>
          <a:p>
            <a:pPr lvl="2"/>
            <a:r>
              <a:rPr lang="en-US" dirty="0"/>
              <a:t>Take a look and give me feedback on Slack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3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2D47-E38D-FC44-B472-8767A8DC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the June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23DF-0609-CE4C-8698-2AAC17EB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three-day meeting schedule</a:t>
            </a:r>
          </a:p>
          <a:p>
            <a:pPr lvl="1"/>
            <a:r>
              <a:rPr lang="en-US" dirty="0"/>
              <a:t>June 29 – July 1, 2020</a:t>
            </a:r>
          </a:p>
          <a:p>
            <a:r>
              <a:rPr lang="en-US" dirty="0"/>
              <a:t>3-hour blocks per day</a:t>
            </a:r>
          </a:p>
          <a:p>
            <a:pPr lvl="1"/>
            <a:r>
              <a:rPr lang="en-US" dirty="0"/>
              <a:t>9:00 AM – 12:00 PM Central US Time</a:t>
            </a:r>
          </a:p>
          <a:p>
            <a:pPr lvl="1"/>
            <a:r>
              <a:rPr lang="en-US" dirty="0"/>
              <a:t>Roughly the same schedule as virtual meetings</a:t>
            </a:r>
          </a:p>
          <a:p>
            <a:r>
              <a:rPr lang="en-US" dirty="0"/>
              <a:t>Votes will be scheduled on the final day at 10:15 AM</a:t>
            </a:r>
          </a:p>
        </p:txBody>
      </p:sp>
    </p:spTree>
    <p:extLst>
      <p:ext uri="{BB962C8B-B14F-4D97-AF65-F5344CB8AC3E}">
        <p14:creationId xmlns:p14="http://schemas.microsoft.com/office/powerpoint/2010/main" val="42641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E745-1C60-3E4A-B0C1-3DE47517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4830-9152-3A4E-83AD-9CB142A3A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https://github.com/mpi-forum/procedures/pull/5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726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EBAB-1DD8-994F-97ED-C0CDCBF5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056C-5DAB-0D41-BA4F-C140274C2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no procedures to bootstrap new procedures virtually…</a:t>
            </a:r>
          </a:p>
          <a:p>
            <a:pPr lvl="1"/>
            <a:r>
              <a:rPr lang="en-US" dirty="0"/>
              <a:t>So we’re going to use the existing rules for changing the procedures document (errata rules) and make it virtual.</a:t>
            </a:r>
          </a:p>
          <a:p>
            <a:pPr lvl="1"/>
            <a:r>
              <a:rPr lang="en-US" dirty="0"/>
              <a:t>We’ll suspend the individual ballot quorum rule for this ballot only.</a:t>
            </a:r>
          </a:p>
          <a:p>
            <a:r>
              <a:rPr lang="en-US" dirty="0"/>
              <a:t>We’ll give everyone a week to look over this proposal and vote next week starting during the virtual meeting time.</a:t>
            </a:r>
          </a:p>
          <a:p>
            <a:r>
              <a:rPr lang="en-US" dirty="0"/>
              <a:t>Voting will remain be open from 10:00 AM, April 8, 2020 – 10:00 AM, April 9, 2020 Central US time.</a:t>
            </a:r>
          </a:p>
          <a:p>
            <a:pPr lvl="1"/>
            <a:r>
              <a:rPr lang="en-US" dirty="0"/>
              <a:t>IMOVE organizations from Portland may vote</a:t>
            </a:r>
          </a:p>
          <a:p>
            <a:pPr lvl="2"/>
            <a:r>
              <a:rPr lang="en-US" dirty="0"/>
              <a:t>All orgs on this page: </a:t>
            </a:r>
            <a:r>
              <a:rPr lang="en-US" dirty="0">
                <a:hlinkClick r:id="rId3"/>
              </a:rPr>
              <a:t>https://www.mpi-forum.org/meetings/2020/02/votes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Voting will happen via a Doodle poll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4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473</Words>
  <Application>Microsoft Macintosh PowerPoint</Application>
  <PresentationFormat>Widescreen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MPI Forum Exceptional Virtual Meetings</vt:lpstr>
      <vt:lpstr>Motivation</vt:lpstr>
      <vt:lpstr>Meeting Format</vt:lpstr>
      <vt:lpstr>Voting Eligibility</vt:lpstr>
      <vt:lpstr>Schedule for the June Meeting</vt:lpstr>
      <vt:lpstr>Reading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Forum Exceptional Virtual Meetings</dc:title>
  <dc:creator>Bland, Wesley</dc:creator>
  <cp:lastModifiedBy>Bland, Wesley</cp:lastModifiedBy>
  <cp:revision>5</cp:revision>
  <dcterms:created xsi:type="dcterms:W3CDTF">2020-03-25T14:46:54Z</dcterms:created>
  <dcterms:modified xsi:type="dcterms:W3CDTF">2020-04-01T15:40:41Z</dcterms:modified>
</cp:coreProperties>
</file>