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61" r:id="rId3"/>
    <p:sldId id="273" r:id="rId4"/>
    <p:sldId id="274" r:id="rId5"/>
    <p:sldId id="272" r:id="rId6"/>
    <p:sldId id="275" r:id="rId7"/>
    <p:sldId id="263" r:id="rId8"/>
    <p:sldId id="264" r:id="rId9"/>
    <p:sldId id="271" r:id="rId10"/>
    <p:sldId id="276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337-E9BE-E149-ACF5-1DF23F1A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5E3C-612A-9944-9FA1-744C4D04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changes since the December 2020 RCM</a:t>
            </a:r>
          </a:p>
        </p:txBody>
      </p:sp>
    </p:spTree>
    <p:extLst>
      <p:ext uri="{BB962C8B-B14F-4D97-AF65-F5344CB8AC3E}">
        <p14:creationId xmlns:p14="http://schemas.microsoft.com/office/powerpoint/2010/main" val="380738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0CDC9-62AE-E246-B006-0FD28243C5FC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872D606-8CBF-7C42-AF4B-257BFA4F61F0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2D9EDF2-770A-DD46-AE54-57CFB304E666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783FFA04-714B-1040-91DE-67A3897DFA1E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4670CA09-C79D-D045-8743-6A7FBD021701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96F241B4-7D56-1C46-9F6E-14175BD0B39D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24DD96CC-FBF2-1C42-BEAE-FD14E0D6F673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920BE84A-09A0-5F47-9283-7BFEDCE37BB7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083E8DDD-135B-9140-B58C-9A027C938E05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90761-0881-A146-9144-9B0A4F6811F5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FE1D291-8E62-E144-8179-FCE1BA35F41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F65900E-1001-434D-AACD-EE9EC9298B2E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3788DEBA-E6B8-0242-BCC4-A200A136C70D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14FCF2A-F7BA-FE4C-8F31-974380A455EC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C2F96B8E-98BE-5741-A83A-D4A241C1A733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75320104-18B2-444F-B082-BC613B462EBC}"/>
                </a:ext>
              </a:extLst>
            </p:cNvPr>
            <p:cNvSpPr/>
            <p:nvPr/>
          </p:nvSpPr>
          <p:spPr>
            <a:xfrm>
              <a:off x="9171200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FCBEF541-3D09-DE44-921A-01405CF639A8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6FF761B5-C585-FE44-8CDF-8EAE8972D730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346339-9316-CE44-986E-E17A8095EB4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0629F8E-8F63-C243-B2CB-23AA5DE07922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20DA4656-C100-B248-9241-BC5AA4653DCB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876329DF-E172-184A-8D7C-3527A7E39A58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1633B942-D4ED-F64F-9C27-4E93F548A0B0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B97DFEDF-8186-9840-92C6-E220DE93D5C9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0D0468B3-CA1D-3244-B912-8924DE6F2341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C81DC538-FDD5-C047-924C-EB5622AD865C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D09ABF93-0F19-C845-A24C-259965480D7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(June 7 – June 9)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2C4114-3932-3A49-A2D5-1CA7DC66C1C6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9BABA762-62E6-E34E-B5A9-65C82BC76A3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45ED488-F7CE-C140-B9E7-A1B003C332B2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A87A210F-5B05-8247-9457-48C05C70AA9F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8412ADB4-F149-8840-906D-84F2F20A60E0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BDF314AD-C7BE-AD45-9ADE-C201032418B2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9FE80264-03C0-094F-A028-33B1B5A5B5D7}"/>
                </a:ext>
              </a:extLst>
            </p:cNvPr>
            <p:cNvSpPr/>
            <p:nvPr/>
          </p:nvSpPr>
          <p:spPr>
            <a:xfrm>
              <a:off x="918102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F63A10DA-FC78-3745-BAB3-D9CC0E08FA4E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CD1D52AB-CEB0-974C-A691-93B2E37DAEC5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“RCM” (Feb 22 – Feb 25)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(chap. </a:t>
            </a:r>
            <a:r>
              <a:rPr lang="en-US" dirty="0" err="1"/>
              <a:t>cmte</a:t>
            </a:r>
            <a:r>
              <a:rPr lang="en-US" dirty="0"/>
              <a:t>. changes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BADB71-8398-6949-BC1F-C6C2C6BCCFA3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3C3867-E1FB-EA4A-8358-86E52F652606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1FEAD0D9-1397-3142-AFD5-80CA724DEF5E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B9C67B81-3F62-3645-B413-930951E97855}"/>
                </a:ext>
              </a:extLst>
            </p:cNvPr>
            <p:cNvSpPr/>
            <p:nvPr/>
          </p:nvSpPr>
          <p:spPr>
            <a:xfrm>
              <a:off x="4476419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C0002F46-1A29-A74A-A6DB-47AB54041A9D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1" name="Process 20">
              <a:extLst>
                <a:ext uri="{FF2B5EF4-FFF2-40B4-BE49-F238E27FC236}">
                  <a16:creationId xmlns:a16="http://schemas.microsoft.com/office/drawing/2014/main" id="{A43158D0-490B-F44C-94A8-1138F92800E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F741-3DCE-3349-9C83-95132840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 (By </a:t>
            </a:r>
            <a:r>
              <a:rPr lang="en-US" u="sng" dirty="0"/>
              <a:t>This</a:t>
            </a:r>
            <a:r>
              <a:rPr lang="en-US" dirty="0"/>
              <a:t> Friday, Feb 26)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3227-BE00-B448-8A66-A31A003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issues in </a:t>
            </a:r>
            <a:r>
              <a:rPr lang="en-US" dirty="0" err="1"/>
              <a:t>mpi</a:t>
            </a:r>
            <a:r>
              <a:rPr lang="en-US" dirty="0"/>
              <a:t>-forum/</a:t>
            </a:r>
            <a:r>
              <a:rPr lang="en-US" dirty="0" err="1"/>
              <a:t>mpi</a:t>
            </a:r>
            <a:r>
              <a:rPr lang="en-US" dirty="0"/>
              <a:t>-issues repository for all remaining issues</a:t>
            </a:r>
          </a:p>
          <a:p>
            <a:pPr lvl="1"/>
            <a:r>
              <a:rPr lang="en-US" dirty="0"/>
              <a:t>Add them to the MPI 4.0 project</a:t>
            </a:r>
          </a:p>
          <a:p>
            <a:r>
              <a:rPr lang="en-US" dirty="0"/>
              <a:t>If you already have an issue, you’re done!</a:t>
            </a:r>
          </a:p>
          <a:p>
            <a:r>
              <a:rPr lang="en-US" b="1" dirty="0"/>
              <a:t>Issues that are being tracked across multiple pull requests either need to combine the pull requests or separate the issues.</a:t>
            </a:r>
          </a:p>
          <a:p>
            <a:pPr lvl="1"/>
            <a:r>
              <a:rPr lang="en-US" dirty="0"/>
              <a:t>There should be a 1:1 mapping from issue to pull request.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67429F-7C6A-C144-995E-F8350AD600AD}"/>
              </a:ext>
            </a:extLst>
          </p:cNvPr>
          <p:cNvGrpSpPr/>
          <p:nvPr/>
        </p:nvGrpSpPr>
        <p:grpSpPr>
          <a:xfrm>
            <a:off x="2517667" y="5543222"/>
            <a:ext cx="7156666" cy="1314778"/>
            <a:chOff x="3377713" y="5523716"/>
            <a:chExt cx="7156666" cy="1314778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5ADB2531-725F-0047-8A8C-F353A1290C33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1D0CD9B9-C34C-CE43-AFFD-A33A547922FC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735120D-5B94-724F-9FF2-DCDB7DE9707B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F78C7FF-F092-0447-A274-E4F3B42F489E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F5DEE45B-29DC-4341-9A22-3964E02C687F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D245BC4-16E1-E743-B3FF-2FCE1EB80E35}"/>
                </a:ext>
              </a:extLst>
            </p:cNvPr>
            <p:cNvSpPr/>
            <p:nvPr/>
          </p:nvSpPr>
          <p:spPr>
            <a:xfrm>
              <a:off x="4560787" y="5523716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597EE588-1585-AE44-A127-3530BBAC6095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D8FAB656-D60B-3941-A1A8-4D39BF4BBF3F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A3F4-C1C5-9A40-BB6C-A28B62FE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Immediately</a:t>
            </a:r>
            <a:br>
              <a:rPr lang="en-US" dirty="0"/>
            </a:br>
            <a:r>
              <a:rPr lang="en-US" dirty="0"/>
              <a:t>MPI Standard Document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4ED-46F7-0840-8C86-A794EDEE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all pull requests that have been approved (at the December meeting and the February meeting) back into the mpi-4.x branch.</a:t>
            </a:r>
          </a:p>
          <a:p>
            <a:r>
              <a:rPr lang="en-US" dirty="0"/>
              <a:t>Create a new branch called mpi-4-rc-june starting at the point where the above work is completed.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F0881-A7F7-0244-9135-C7BBC2887C4C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8BC479CC-2F47-044D-9744-52F558629C8B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582120D7-31EC-404F-BB84-49690731B267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4844A388-B711-7F43-A689-DEDB76D0EE43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0AD96D4-A159-9E4C-9165-C002E70C591F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5453B4D8-3329-8F44-9CE0-2BC136BE41B3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9297BB3A-6289-B24B-AB2B-E6E4BA825F88}"/>
                </a:ext>
              </a:extLst>
            </p:cNvPr>
            <p:cNvSpPr/>
            <p:nvPr/>
          </p:nvSpPr>
          <p:spPr>
            <a:xfrm>
              <a:off x="4476419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1205010B-F96F-374B-8196-7DC5AB63F42B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D5FC6C-89CF-3741-A142-2729D6D6AC19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81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CC84-B63D-A248-8F9D-8AC7CACA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Now and April 26</a:t>
            </a:r>
            <a:br>
              <a:rPr lang="en-US" dirty="0"/>
            </a:br>
            <a:r>
              <a:rPr lang="en-US" dirty="0"/>
              <a:t>Chapter Committee Chairs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8983-73F9-9945-8D97-F018F18C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pull requests for all issues that were delayed and new issues raised during February meeting.</a:t>
            </a:r>
          </a:p>
          <a:p>
            <a:pPr lvl="1"/>
            <a:r>
              <a:rPr lang="en-US" dirty="0"/>
              <a:t>New pull requests should be made against the new mpi-4-rc-june branch</a:t>
            </a:r>
          </a:p>
          <a:p>
            <a:r>
              <a:rPr lang="en-US" dirty="0"/>
              <a:t>If you have existing text in the mpi-4-rc branch, you can use `git cherry-pick` to replay your commits on a new branch based on mpi-4-rc-june (example on next slide).</a:t>
            </a:r>
          </a:p>
          <a:p>
            <a:r>
              <a:rPr lang="en-US" dirty="0"/>
              <a:t>Discuss changes in virtual meetings.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4A2C32-37FD-5749-A71E-7B644B3517E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F180EB45-5127-424E-B5C0-A9EEDE51A9D1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DC9AD8E4-6137-EF41-9796-3ABD909CDC10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6E70616-54D0-304C-9D30-FFE2DB034967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DB5CE133-947C-124B-A5E8-40368B34E53F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76DD2270-D7D1-564F-8821-5B09A4CB3ACC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3C6A0C73-43C4-2745-BF56-E6FDD9D38C3B}"/>
                </a:ext>
              </a:extLst>
            </p:cNvPr>
            <p:cNvSpPr/>
            <p:nvPr/>
          </p:nvSpPr>
          <p:spPr>
            <a:xfrm>
              <a:off x="4740892" y="5520897"/>
              <a:ext cx="2951539" cy="292459"/>
            </a:xfrm>
            <a:prstGeom prst="downArrow">
              <a:avLst>
                <a:gd name="adj1" fmla="val 50000"/>
                <a:gd name="adj2" fmla="val 380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034CED2-F4D3-EE49-92A8-22410C2A7763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37F62D7D-4766-3B4F-BCF7-3B20AE0A7180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9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F0E-78CA-E249-BEDC-080DF889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Replaying Existing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5D2F-F8CC-0346-B053-1A9C1FC9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19" y="2042365"/>
            <a:ext cx="6032297" cy="401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remote –v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(fetch)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https://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wesbland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mpi-standard.git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(push)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fetch –all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checkout –b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intro_fixes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-forum/mpi-4-rc-june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cf514cc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a55a6d3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1eb2094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git cherry-pick f098644</a:t>
            </a:r>
          </a:p>
          <a:p>
            <a:pPr marL="0" indent="0"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# Continue making edits from here...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E5F72-2A65-0B40-863F-83299191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992827"/>
            <a:ext cx="5808851" cy="2110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F59CC-FD58-1D44-AE68-0CC8BE0F0E28}"/>
              </a:ext>
            </a:extLst>
          </p:cNvPr>
          <p:cNvSpPr txBox="1"/>
          <p:nvPr/>
        </p:nvSpPr>
        <p:spPr>
          <a:xfrm>
            <a:off x="6253215" y="2434884"/>
            <a:ext cx="580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Find old Pull Request on GitHub and look at “Commits” tab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05457-9015-C84B-883E-CA5B333476CF}"/>
              </a:ext>
            </a:extLst>
          </p:cNvPr>
          <p:cNvSpPr/>
          <p:nvPr/>
        </p:nvSpPr>
        <p:spPr>
          <a:xfrm>
            <a:off x="7128768" y="3429000"/>
            <a:ext cx="701337" cy="299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7055B-EA41-694F-BC3C-67C6D1C35102}"/>
              </a:ext>
            </a:extLst>
          </p:cNvPr>
          <p:cNvSpPr/>
          <p:nvPr/>
        </p:nvSpPr>
        <p:spPr>
          <a:xfrm>
            <a:off x="11230252" y="3977196"/>
            <a:ext cx="426129" cy="1038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weeks before the FRM (April 26)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  <a:p>
            <a:r>
              <a:rPr lang="en-US" dirty="0"/>
              <a:t>All PRs need to be posted by April 26 to give time for Bill to review and merge them.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0860D-1AB1-324E-BCC7-9CF2EE30A6B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3F62E47-9C3C-A44A-ABC3-DEB3FDB292D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6865D93-481D-D64B-90AA-4452ED24C407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421BC644-ABD9-C240-8642-65304A9F231E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DCBA0BED-D447-324C-9077-C6DC5317CAD3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8" name="Process 17">
              <a:extLst>
                <a:ext uri="{FF2B5EF4-FFF2-40B4-BE49-F238E27FC236}">
                  <a16:creationId xmlns:a16="http://schemas.microsoft.com/office/drawing/2014/main" id="{A930D0D1-9749-6E4A-8DB6-7A198CB7A0EA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5AD063D-C320-C745-BE46-A44647B15F59}"/>
                </a:ext>
              </a:extLst>
            </p:cNvPr>
            <p:cNvSpPr/>
            <p:nvPr/>
          </p:nvSpPr>
          <p:spPr>
            <a:xfrm>
              <a:off x="7369700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51B3CE77-2AA7-774A-A4A2-F952FB414712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1" name="Process 20">
              <a:extLst>
                <a:ext uri="{FF2B5EF4-FFF2-40B4-BE49-F238E27FC236}">
                  <a16:creationId xmlns:a16="http://schemas.microsoft.com/office/drawing/2014/main" id="{F5567BFB-E6CD-1B4C-95DF-3DED941A0468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(May 10)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in at the previous meeting goes into the mpi-4.x branch.</a:t>
            </a:r>
          </a:p>
          <a:p>
            <a:pPr lvl="1"/>
            <a:r>
              <a:rPr lang="en-US" dirty="0"/>
              <a:t>Anything that still needs a vote goes into the mpi-4-rc-june branch.</a:t>
            </a:r>
          </a:p>
          <a:p>
            <a:pPr lvl="1"/>
            <a:r>
              <a:rPr lang="en-US" dirty="0"/>
              <a:t>The mpi-4-rc-june branch should be based on (or merged with) the mpi-4.x branch.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7B6AFC-3EFE-1E48-82A5-6A71BF66BE76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E7BC56AB-4742-D049-9806-4080576B37DF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F65D2704-3EFC-FC42-8D15-4583C0001863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CC6F329-3D79-A14F-B1CD-3FD5FDCBF5C2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ED554E07-5AFC-BB49-8E4A-6C1017077504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EC243C94-34F3-7848-BCA1-5552CFD7E762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3D8B62CA-5ABB-304D-A53F-CC4D3A619554}"/>
                </a:ext>
              </a:extLst>
            </p:cNvPr>
            <p:cNvSpPr/>
            <p:nvPr/>
          </p:nvSpPr>
          <p:spPr>
            <a:xfrm>
              <a:off x="7883461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9DAFBCC7-EFED-A14D-8A55-BBE81EEF3DAF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4EFB745F-33C1-E84F-8DAF-2ED55E271858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(May 24)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70E43-39C0-7545-A595-59C4683DD4B9}"/>
              </a:ext>
            </a:extLst>
          </p:cNvPr>
          <p:cNvGrpSpPr/>
          <p:nvPr/>
        </p:nvGrpSpPr>
        <p:grpSpPr>
          <a:xfrm>
            <a:off x="2517667" y="5540403"/>
            <a:ext cx="7156666" cy="1317597"/>
            <a:chOff x="3377713" y="5520897"/>
            <a:chExt cx="7156666" cy="1317597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D877035-E56C-3549-857C-7752F5AB2976}"/>
                </a:ext>
              </a:extLst>
            </p:cNvPr>
            <p:cNvSpPr/>
            <p:nvPr/>
          </p:nvSpPr>
          <p:spPr>
            <a:xfrm rot="16200000">
              <a:off x="8955815" y="6151362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5663F186-9E86-D14B-99B2-9331F5ABDA0A}"/>
                </a:ext>
              </a:extLst>
            </p:cNvPr>
            <p:cNvSpPr/>
            <p:nvPr/>
          </p:nvSpPr>
          <p:spPr>
            <a:xfrm rot="16200000">
              <a:off x="4251213" y="6177946"/>
              <a:ext cx="798873" cy="522223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0E03075C-AFEC-6041-889D-034E689E7F3B}"/>
                </a:ext>
              </a:extLst>
            </p:cNvPr>
            <p:cNvSpPr/>
            <p:nvPr/>
          </p:nvSpPr>
          <p:spPr>
            <a:xfrm>
              <a:off x="4824879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March 2021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188F7D1F-54AA-5C40-B4D5-307AEC4C996C}"/>
                </a:ext>
              </a:extLst>
            </p:cNvPr>
            <p:cNvSpPr/>
            <p:nvPr/>
          </p:nvSpPr>
          <p:spPr>
            <a:xfrm>
              <a:off x="6277920" y="5818986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April 2021</a:t>
              </a:r>
            </a:p>
          </p:txBody>
        </p:sp>
        <p:sp>
          <p:nvSpPr>
            <p:cNvPr id="17" name="Process 16">
              <a:extLst>
                <a:ext uri="{FF2B5EF4-FFF2-40B4-BE49-F238E27FC236}">
                  <a16:creationId xmlns:a16="http://schemas.microsoft.com/office/drawing/2014/main" id="{D2A8E5EB-A08F-6D43-A191-6971A2B79B6B}"/>
                </a:ext>
              </a:extLst>
            </p:cNvPr>
            <p:cNvSpPr/>
            <p:nvPr/>
          </p:nvSpPr>
          <p:spPr>
            <a:xfrm>
              <a:off x="3377713" y="5824618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2021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43BE95D1-5F84-334E-BFF9-D6C657CF8CFE}"/>
                </a:ext>
              </a:extLst>
            </p:cNvPr>
            <p:cNvSpPr/>
            <p:nvPr/>
          </p:nvSpPr>
          <p:spPr>
            <a:xfrm>
              <a:off x="8609982" y="5520897"/>
              <a:ext cx="348459" cy="2980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Process 18">
              <a:extLst>
                <a:ext uri="{FF2B5EF4-FFF2-40B4-BE49-F238E27FC236}">
                  <a16:creationId xmlns:a16="http://schemas.microsoft.com/office/drawing/2014/main" id="{A0F3BC53-7776-BB4D-AF4F-5367579FB6C0}"/>
                </a:ext>
              </a:extLst>
            </p:cNvPr>
            <p:cNvSpPr/>
            <p:nvPr/>
          </p:nvSpPr>
          <p:spPr>
            <a:xfrm>
              <a:off x="7730961" y="5818985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May 2021</a:t>
              </a:r>
            </a:p>
          </p:txBody>
        </p:sp>
        <p:sp>
          <p:nvSpPr>
            <p:cNvPr id="20" name="Process 19">
              <a:extLst>
                <a:ext uri="{FF2B5EF4-FFF2-40B4-BE49-F238E27FC236}">
                  <a16:creationId xmlns:a16="http://schemas.microsoft.com/office/drawing/2014/main" id="{ABB73B43-F264-A547-96E8-BDA33D9789E2}"/>
                </a:ext>
              </a:extLst>
            </p:cNvPr>
            <p:cNvSpPr/>
            <p:nvPr/>
          </p:nvSpPr>
          <p:spPr>
            <a:xfrm>
              <a:off x="9171200" y="5818984"/>
              <a:ext cx="1363179" cy="21500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June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3078</TotalTime>
  <Words>1005</Words>
  <Application>Microsoft Macintosh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Menlo</vt:lpstr>
      <vt:lpstr>Gallery</vt:lpstr>
      <vt:lpstr>MPI Forum RCM/FRM Meeting Procedure</vt:lpstr>
      <vt:lpstr>At the “RCM” (Feb 22 – Feb 25) MPI Forum Chair</vt:lpstr>
      <vt:lpstr>Immediately (By This Friday, Feb 26) Chapter Committee Chairs</vt:lpstr>
      <vt:lpstr>Immediately MPI Standard Document Editor</vt:lpstr>
      <vt:lpstr>Between Now and April 26 Chapter Committee Chairs</vt:lpstr>
      <vt:lpstr>Example of Replaying Existing Text</vt:lpstr>
      <vt:lpstr>6 weeks before the FRM (April 26) Chapter Committee Chairs</vt:lpstr>
      <vt:lpstr>4 weeks before the FRM (May 10) MPI Standard Document Editor</vt:lpstr>
      <vt:lpstr>2 weeks before the FRM (May 24) MPI Forum Chair</vt:lpstr>
      <vt:lpstr>At the FRM (June 7 – June 9) Chapter Committee Chairs</vt:lpstr>
      <vt:lpstr>At the FRM (June 7 – June 9) MPI Forum Secretary</vt:lpstr>
      <vt:lpstr>At the FRM (June 7 – June 9) MPI Forum Chair</vt:lpstr>
      <vt:lpstr>At the FRM (June 7 – June 9) MPI Forum Secretary</vt:lpstr>
      <vt:lpstr>At the FRM (June 7 – June 9)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16</cp:revision>
  <dcterms:created xsi:type="dcterms:W3CDTF">2020-09-28T20:09:17Z</dcterms:created>
  <dcterms:modified xsi:type="dcterms:W3CDTF">2021-02-25T18:48:27Z</dcterms:modified>
</cp:coreProperties>
</file>