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01/03/18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Interoperability with Task-based Runtimes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March 2018</a:t>
            </a:r>
          </a:p>
          <a:p>
            <a:r>
              <a:rPr lang="en-GB" dirty="0" smtClean="0"/>
              <a:t>Dan Holmes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85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 #75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Existing thread-safety rules and progress rules make “valid” task-based programs erroneous</a:t>
            </a:r>
          </a:p>
          <a:p>
            <a:r>
              <a:rPr lang="en-GB" dirty="0" smtClean="0"/>
              <a:t>MPI-3.1 page 485 lines 2-4:</a:t>
            </a:r>
          </a:p>
          <a:p>
            <a:r>
              <a:rPr lang="en-GB" dirty="0"/>
              <a:t>All MPI calls are thread-safe, i.e., two concurrently running threads may make MPI calls and </a:t>
            </a:r>
            <a:r>
              <a:rPr lang="en-GB" b="1" dirty="0"/>
              <a:t>the outcome will be as if the calls executed in some order, even if their execution is interleaved</a:t>
            </a:r>
            <a:r>
              <a:rPr lang="en-GB" dirty="0" smtClean="0"/>
              <a:t>.</a:t>
            </a:r>
          </a:p>
          <a:p>
            <a:r>
              <a:rPr lang="en-GB" dirty="0" smtClean="0"/>
              <a:t>Assertion: this requirement is too strong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31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Valid task-based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GB" dirty="0" smtClean="0"/>
              <a:t>#OMP parallel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dirty="0" smtClean="0"/>
              <a:t>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dirty="0" smtClean="0"/>
              <a:t>	#OMP task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dirty="0" smtClean="0"/>
              <a:t>	{ MPI_SSEND(</a:t>
            </a:r>
            <a:r>
              <a:rPr lang="is-IS" dirty="0" smtClean="0"/>
              <a:t>…); }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is-IS" dirty="0" smtClean="0"/>
              <a:t>	#OMP task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is-IS" dirty="0" smtClean="0"/>
              <a:t>	{ MPI_RECV(...); }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is-IS" dirty="0" smtClean="0"/>
              <a:t>	#OMP taskwait</a:t>
            </a:r>
            <a:endParaRPr lang="en-GB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0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Pause-resume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Barcelona Supercomputing Centre (BSC) have proposed a “pause-resume” API</a:t>
            </a:r>
          </a:p>
          <a:p>
            <a:r>
              <a:rPr lang="en-GB" dirty="0" smtClean="0"/>
              <a:t>Implementation in MPICH (and user-visible library)</a:t>
            </a:r>
          </a:p>
          <a:p>
            <a:r>
              <a:rPr lang="en-GB" dirty="0" smtClean="0"/>
              <a:t>Paper submitted to ICS 2018</a:t>
            </a:r>
          </a:p>
          <a:p>
            <a:r>
              <a:rPr lang="en-GB" dirty="0" smtClean="0"/>
              <a:t>A task can inform the runtime it should be paused and permit other tasks to execute</a:t>
            </a:r>
          </a:p>
          <a:p>
            <a:r>
              <a:rPr lang="en-GB" dirty="0" smtClean="0"/>
              <a:t>Task-based runtime can resume paused tasks</a:t>
            </a:r>
          </a:p>
          <a:p>
            <a:r>
              <a:rPr lang="en-GB" dirty="0" smtClean="0"/>
              <a:t>Allows additional concurrency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20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execution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(MPI_SSEND)</a:t>
            </a:r>
          </a:p>
          <a:p>
            <a:pPr lvl="1"/>
            <a:r>
              <a:rPr lang="en-GB" dirty="0" smtClean="0"/>
              <a:t>Post message envelope</a:t>
            </a:r>
          </a:p>
          <a:p>
            <a:pPr lvl="1"/>
            <a:r>
              <a:rPr lang="en-GB" dirty="0" smtClean="0"/>
              <a:t>PAUSE</a:t>
            </a:r>
          </a:p>
          <a:p>
            <a:r>
              <a:rPr lang="en-GB" dirty="0" smtClean="0"/>
              <a:t>Task (MPI_RECV)</a:t>
            </a:r>
          </a:p>
          <a:p>
            <a:pPr lvl="1"/>
            <a:r>
              <a:rPr lang="en-GB" dirty="0" smtClean="0"/>
              <a:t>Check for matching message envelope (found)</a:t>
            </a:r>
          </a:p>
          <a:p>
            <a:pPr lvl="1"/>
            <a:r>
              <a:rPr lang="en-GB" dirty="0" smtClean="0"/>
              <a:t>Post ready-to-receive</a:t>
            </a:r>
            <a:r>
              <a:rPr lang="en-GB" dirty="0"/>
              <a:t> protocol message</a:t>
            </a:r>
            <a:endParaRPr lang="en-GB" dirty="0" smtClean="0"/>
          </a:p>
          <a:p>
            <a:pPr lvl="1"/>
            <a:r>
              <a:rPr lang="en-GB" dirty="0" smtClean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2760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execution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 (MPI_SSEND)</a:t>
            </a:r>
          </a:p>
          <a:p>
            <a:pPr lvl="1"/>
            <a:r>
              <a:rPr lang="en-GB" dirty="0" smtClean="0"/>
              <a:t>Check for ready-to-receive protocol message (found)</a:t>
            </a:r>
          </a:p>
          <a:p>
            <a:pPr lvl="1"/>
            <a:r>
              <a:rPr lang="en-GB" dirty="0" smtClean="0"/>
              <a:t>Transmit data</a:t>
            </a:r>
          </a:p>
          <a:p>
            <a:pPr lvl="1"/>
            <a:r>
              <a:rPr lang="en-GB" dirty="0" smtClean="0"/>
              <a:t>Complete and return from MPI_SSEND</a:t>
            </a:r>
          </a:p>
          <a:p>
            <a:pPr lvl="1"/>
            <a:r>
              <a:rPr lang="en-GB" dirty="0" smtClean="0"/>
              <a:t>Task ends</a:t>
            </a:r>
          </a:p>
          <a:p>
            <a:r>
              <a:rPr lang="en-GB" dirty="0" smtClean="0"/>
              <a:t>Task (MPI_RECV)</a:t>
            </a:r>
          </a:p>
          <a:p>
            <a:pPr lvl="1"/>
            <a:r>
              <a:rPr lang="en-GB" dirty="0" smtClean="0"/>
              <a:t>Check for data transmitted protocol message (found)</a:t>
            </a:r>
          </a:p>
          <a:p>
            <a:pPr lvl="1"/>
            <a:r>
              <a:rPr lang="en-GB" dirty="0" smtClean="0"/>
              <a:t>Complete and return from MPI_RECV</a:t>
            </a:r>
          </a:p>
          <a:p>
            <a:pPr lvl="1"/>
            <a:r>
              <a:rPr lang="en-GB" dirty="0" smtClean="0"/>
              <a:t>Task 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07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not the same outcome as</a:t>
            </a:r>
          </a:p>
          <a:p>
            <a:pPr lvl="1"/>
            <a:r>
              <a:rPr lang="en-GB" dirty="0" smtClean="0"/>
              <a:t>MPI_SSEND</a:t>
            </a:r>
          </a:p>
          <a:p>
            <a:pPr lvl="1"/>
            <a:r>
              <a:rPr lang="en-GB" dirty="0" smtClean="0"/>
              <a:t>MPI_RECV // deadlock</a:t>
            </a:r>
          </a:p>
          <a:p>
            <a:r>
              <a:rPr lang="en-GB" dirty="0" smtClean="0"/>
              <a:t>This is not the same outcome as</a:t>
            </a:r>
          </a:p>
          <a:p>
            <a:pPr lvl="1"/>
            <a:r>
              <a:rPr lang="en-GB" dirty="0" smtClean="0"/>
              <a:t>MPI_</a:t>
            </a:r>
            <a:r>
              <a:rPr lang="en-GB" dirty="0"/>
              <a:t>RECV</a:t>
            </a:r>
          </a:p>
          <a:p>
            <a:pPr lvl="1"/>
            <a:r>
              <a:rPr lang="en-GB" dirty="0" smtClean="0"/>
              <a:t>MPI_SSEND </a:t>
            </a:r>
            <a:r>
              <a:rPr lang="en-GB" dirty="0"/>
              <a:t>// </a:t>
            </a:r>
            <a:r>
              <a:rPr lang="en-GB" dirty="0" smtClean="0"/>
              <a:t>deadlock</a:t>
            </a:r>
          </a:p>
          <a:p>
            <a:r>
              <a:rPr lang="en-GB" dirty="0" smtClean="0"/>
              <a:t>There is no serial order of the MPI calls that gives the same outcome as the interleaved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9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fix?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Modify section 12.4.1 to weaken the "executed in some order" provision, to permit interleaved </a:t>
            </a:r>
            <a:r>
              <a:rPr lang="en-GB" b="1" dirty="0"/>
              <a:t>effects</a:t>
            </a:r>
            <a:r>
              <a:rPr lang="en-GB" dirty="0"/>
              <a:t> as well as interleaved </a:t>
            </a:r>
            <a:r>
              <a:rPr lang="en-GB" b="1" dirty="0" smtClean="0"/>
              <a:t>execution</a:t>
            </a:r>
            <a:endParaRPr lang="en-GB" dirty="0"/>
          </a:p>
          <a:p>
            <a:r>
              <a:rPr lang="en-GB" dirty="0"/>
              <a:t>Modify section 12.4.1 to add a new rule that prevents MPI from blocking a task indefinitely, specifically targeted at over-subscription scenarios, </a:t>
            </a:r>
            <a:r>
              <a:rPr lang="en-GB" dirty="0" smtClean="0"/>
              <a:t>e.g., </a:t>
            </a:r>
            <a:r>
              <a:rPr lang="en-GB" dirty="0"/>
              <a:t>when very many tasks are executed by relatively few </a:t>
            </a:r>
            <a:r>
              <a:rPr lang="en-GB" dirty="0" smtClean="0"/>
              <a:t>threads</a:t>
            </a:r>
            <a:endParaRPr lang="en-GB" dirty="0"/>
          </a:p>
          <a:p>
            <a:r>
              <a:rPr lang="en-GB" dirty="0"/>
              <a:t>Modify section 12.4.3 to add a new thread support level, called MPI_TASK_MULTIPLE, </a:t>
            </a:r>
            <a:r>
              <a:rPr lang="en-GB" dirty="0" smtClean="0"/>
              <a:t>which requires </a:t>
            </a:r>
            <a:r>
              <a:rPr lang="en-GB" dirty="0"/>
              <a:t>MPI to comply with the new progress semantics </a:t>
            </a:r>
            <a:r>
              <a:rPr lang="en-GB" dirty="0" smtClean="0"/>
              <a:t>but allows </a:t>
            </a:r>
            <a:r>
              <a:rPr lang="en-GB" dirty="0"/>
              <a:t>MPI to refuse to support this </a:t>
            </a:r>
            <a:r>
              <a:rPr lang="en-GB" dirty="0" smtClean="0"/>
              <a:t>level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86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25</TotalTime>
  <Words>386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Interoperability with Task-based Runtimes</vt:lpstr>
      <vt:lpstr>Issue #75</vt:lpstr>
      <vt:lpstr>Valid task-based example</vt:lpstr>
      <vt:lpstr>Pause-resume API</vt:lpstr>
      <vt:lpstr>Example execution (1)</vt:lpstr>
      <vt:lpstr>Example execution (2)</vt:lpstr>
      <vt:lpstr>What’s the problem?</vt:lpstr>
      <vt:lpstr>What’s the fix?</vt:lpstr>
    </vt:vector>
  </TitlesOfParts>
  <Company>EPCC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Interoperability with Task-based Runtimes</dc:title>
  <dc:creator>Dan Holmes</dc:creator>
  <cp:lastModifiedBy>Dan Holmes</cp:lastModifiedBy>
  <cp:revision>3</cp:revision>
  <dcterms:created xsi:type="dcterms:W3CDTF">2018-03-01T17:38:25Z</dcterms:created>
  <dcterms:modified xsi:type="dcterms:W3CDTF">2018-03-01T18:04:24Z</dcterms:modified>
</cp:coreProperties>
</file>