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4" r:id="rId8"/>
    <p:sldId id="262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8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7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0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5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1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6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1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51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1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2B1E02-1A7B-BC46-BF93-5542F6CF4720}" type="datetimeFigureOut">
              <a:rPr lang="en-US" smtClean="0"/>
              <a:t>6/8/16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7CFC9-6129-5B46-B013-470D7BE1C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22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Persistent WG</a:t>
            </a:r>
            <a:br>
              <a:rPr lang="en-US" dirty="0" smtClean="0"/>
            </a:br>
            <a:r>
              <a:rPr lang="en-US" dirty="0" smtClean="0"/>
              <a:t>“Pre Reading” of Persistent Collective</a:t>
            </a:r>
            <a:br>
              <a:rPr lang="en-US" dirty="0" smtClean="0"/>
            </a:br>
            <a:r>
              <a:rPr lang="en-US" dirty="0" smtClean="0"/>
              <a:t>(Reading Postponed till September)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June 7,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72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Document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Our pull request 18 has some interleaved updates of formatting from Dec 2015 and to what is in </a:t>
            </a:r>
            <a:r>
              <a:rPr lang="en-US" dirty="0" err="1" smtClean="0"/>
              <a:t>coll.tex</a:t>
            </a:r>
            <a:r>
              <a:rPr lang="en-US" dirty="0" smtClean="0"/>
              <a:t> and </a:t>
            </a:r>
            <a:r>
              <a:rPr lang="en-US" dirty="0" err="1" smtClean="0"/>
              <a:t>topol.tex</a:t>
            </a:r>
            <a:r>
              <a:rPr lang="en-US" dirty="0" smtClean="0"/>
              <a:t>; which we have to fix too</a:t>
            </a:r>
          </a:p>
          <a:p>
            <a:pPr lvl="1"/>
            <a:r>
              <a:rPr lang="en-US" sz="2400" dirty="0" err="1" smtClean="0">
                <a:latin typeface="Courier"/>
                <a:cs typeface="Courier"/>
              </a:rPr>
              <a:t>const</a:t>
            </a:r>
            <a:r>
              <a:rPr lang="en-US" sz="2400" dirty="0" smtClean="0">
                <a:latin typeface="Courier"/>
                <a:cs typeface="Courier"/>
              </a:rPr>
              <a:t> void * vs. </a:t>
            </a:r>
            <a:r>
              <a:rPr lang="en-US" sz="2400" dirty="0" err="1" smtClean="0">
                <a:latin typeface="Courier"/>
                <a:cs typeface="Courier"/>
              </a:rPr>
              <a:t>const~void</a:t>
            </a:r>
            <a:r>
              <a:rPr lang="en-US" sz="2400" dirty="0" smtClean="0">
                <a:latin typeface="Courier"/>
                <a:cs typeface="Courier"/>
              </a:rPr>
              <a:t> *</a:t>
            </a:r>
          </a:p>
          <a:p>
            <a:pPr lvl="1"/>
            <a:r>
              <a:rPr lang="en-US" sz="2400" dirty="0" err="1" smtClean="0">
                <a:latin typeface="Courier"/>
                <a:cs typeface="Courier"/>
              </a:rPr>
              <a:t>mpitermtitleindexmainsub</a:t>
            </a:r>
            <a:r>
              <a:rPr lang="en-US" sz="2400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entries were added since we did our edit; we have to make sure they are not lost</a:t>
            </a:r>
          </a:p>
          <a:p>
            <a:pPr lvl="1"/>
            <a:r>
              <a:rPr lang="en-US" dirty="0" smtClean="0"/>
              <a:t>Other minor formatting like </a:t>
            </a:r>
            <a:r>
              <a:rPr lang="en-US" sz="2200" dirty="0" smtClean="0">
                <a:latin typeface="Courier"/>
                <a:cs typeface="Courier"/>
              </a:rPr>
              <a:t>\</a:t>
            </a:r>
            <a:r>
              <a:rPr lang="en-US" sz="2200" dirty="0" err="1" smtClean="0">
                <a:latin typeface="Courier"/>
                <a:cs typeface="Courier"/>
              </a:rPr>
              <a:t>noindents</a:t>
            </a:r>
            <a:r>
              <a:rPr lang="en-US" sz="2200" dirty="0" smtClean="0">
                <a:latin typeface="Courier"/>
                <a:cs typeface="Courier"/>
              </a:rPr>
              <a:t> </a:t>
            </a:r>
            <a:endParaRPr lang="en-US" dirty="0" smtClean="0">
              <a:latin typeface="Courier"/>
              <a:cs typeface="Courier"/>
            </a:endParaRPr>
          </a:p>
          <a:p>
            <a:r>
              <a:rPr lang="en-US" dirty="0" smtClean="0"/>
              <a:t>We will go back to latest </a:t>
            </a:r>
            <a:r>
              <a:rPr lang="en-US" dirty="0" err="1" smtClean="0"/>
              <a:t>topol.tex</a:t>
            </a:r>
            <a:r>
              <a:rPr lang="en-US" dirty="0" smtClean="0"/>
              <a:t> and </a:t>
            </a:r>
            <a:r>
              <a:rPr lang="en-US" dirty="0" err="1" smtClean="0"/>
              <a:t>coll.tex</a:t>
            </a:r>
            <a:r>
              <a:rPr lang="en-US" dirty="0" smtClean="0"/>
              <a:t> and reintroduce (or rebase) the changes to make sure we get best version of base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7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started long ago</a:t>
            </a:r>
          </a:p>
          <a:p>
            <a:r>
              <a:rPr lang="en-US" dirty="0" smtClean="0"/>
              <a:t>June 2015 – (1</a:t>
            </a:r>
            <a:r>
              <a:rPr lang="en-US" baseline="30000" dirty="0" smtClean="0"/>
              <a:t>st</a:t>
            </a:r>
            <a:r>
              <a:rPr lang="en-US" dirty="0" smtClean="0"/>
              <a:t>) Reading</a:t>
            </a:r>
          </a:p>
          <a:p>
            <a:r>
              <a:rPr lang="en-US" dirty="0" smtClean="0"/>
              <a:t>Update December, 2015</a:t>
            </a:r>
          </a:p>
          <a:p>
            <a:r>
              <a:rPr lang="en-US" dirty="0" smtClean="0"/>
              <a:t>March 2016 – We were low on funds to travel</a:t>
            </a:r>
          </a:p>
          <a:p>
            <a:r>
              <a:rPr lang="en-US" dirty="0" smtClean="0"/>
              <a:t>June 2016 – We decided to do a “pre read” based on feedback</a:t>
            </a:r>
          </a:p>
          <a:p>
            <a:r>
              <a:rPr lang="en-US" dirty="0" smtClean="0"/>
              <a:t>September 2016 – We will do the reading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617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_INIT clarifications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_INIT functions are allowed to be</a:t>
            </a:r>
          </a:p>
          <a:p>
            <a:pPr lvl="1"/>
            <a:r>
              <a:rPr lang="en-US" dirty="0" smtClean="0"/>
              <a:t>Synchronizing</a:t>
            </a:r>
          </a:p>
          <a:p>
            <a:pPr lvl="1"/>
            <a:r>
              <a:rPr lang="en-US" dirty="0" smtClean="0"/>
              <a:t>Blocking</a:t>
            </a:r>
          </a:p>
          <a:p>
            <a:pPr lvl="1"/>
            <a:r>
              <a:rPr lang="en-US" dirty="0" smtClean="0"/>
              <a:t>Non-local</a:t>
            </a:r>
          </a:p>
          <a:p>
            <a:r>
              <a:rPr lang="en-US" dirty="0" smtClean="0"/>
              <a:t>In a </a:t>
            </a:r>
            <a:r>
              <a:rPr lang="en-US" dirty="0" err="1" smtClean="0"/>
              <a:t>comm</a:t>
            </a:r>
            <a:r>
              <a:rPr lang="en-US" dirty="0" smtClean="0"/>
              <a:t>, each _INIT called in same order across the ranks</a:t>
            </a:r>
          </a:p>
          <a:p>
            <a:r>
              <a:rPr lang="en-US" dirty="0" smtClean="0"/>
              <a:t>Other definitions are plausible and we have discussed; this is the most “conservative” definition</a:t>
            </a:r>
          </a:p>
          <a:p>
            <a:r>
              <a:rPr lang="en-US" dirty="0" smtClean="0"/>
              <a:t>Requests come out “inactive” at completion of _INIT</a:t>
            </a:r>
          </a:p>
          <a:p>
            <a:r>
              <a:rPr lang="en-US" dirty="0" smtClean="0"/>
              <a:t>Non-blocking _INITs not defined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73981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arguments passed to an _INIT must remain valid until the associated request is completed for the final time</a:t>
            </a:r>
          </a:p>
          <a:p>
            <a:r>
              <a:rPr lang="en-US" dirty="0" smtClean="0"/>
              <a:t>Consistent with non-persistent non-blocking collectives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4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modification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Buffers in a process may be accessed (read/written) when the associated request is not active in a given process</a:t>
            </a:r>
          </a:p>
          <a:p>
            <a:r>
              <a:rPr lang="en-US" dirty="0" smtClean="0"/>
              <a:t>The associated send buffer(s) may be read while descriptor of that process is active also [complies with MPI relaxed rules in MPI-3]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20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Persistent collectives match only the same persistent collective across the group of </a:t>
            </a:r>
            <a:r>
              <a:rPr lang="en-US" dirty="0" err="1" smtClean="0"/>
              <a:t>comm</a:t>
            </a:r>
            <a:r>
              <a:rPr lang="en-US" dirty="0" smtClean="0"/>
              <a:t> with which they were initialized with their _INIT</a:t>
            </a:r>
          </a:p>
          <a:p>
            <a:r>
              <a:rPr lang="en-US" dirty="0" smtClean="0"/>
              <a:t>Reasons</a:t>
            </a:r>
          </a:p>
          <a:p>
            <a:pPr lvl="1"/>
            <a:r>
              <a:rPr lang="en-US" dirty="0" smtClean="0"/>
              <a:t>Performance, performance, performance</a:t>
            </a:r>
          </a:p>
          <a:p>
            <a:r>
              <a:rPr lang="en-US" dirty="0" smtClean="0"/>
              <a:t>More Reasons</a:t>
            </a:r>
          </a:p>
          <a:p>
            <a:pPr lvl="1"/>
            <a:r>
              <a:rPr lang="en-US" dirty="0" smtClean="0"/>
              <a:t>Algorithm selection</a:t>
            </a:r>
          </a:p>
          <a:p>
            <a:pPr lvl="1"/>
            <a:r>
              <a:rPr lang="en-US" dirty="0" smtClean="0"/>
              <a:t>Resource allocation</a:t>
            </a:r>
          </a:p>
          <a:p>
            <a:pPr lvl="1"/>
            <a:r>
              <a:rPr lang="en-US" dirty="0" smtClean="0"/>
              <a:t>Stack shortcuts between group participants</a:t>
            </a:r>
          </a:p>
          <a:p>
            <a:r>
              <a:rPr lang="en-US" dirty="0" smtClean="0"/>
              <a:t>This is more restrictive than PT2PT, which really only defines persistence locally at sender or receiver, and no binding between these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91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Can persistent collectives be used with </a:t>
            </a:r>
            <a:r>
              <a:rPr lang="en-US" dirty="0" err="1" smtClean="0"/>
              <a:t>MPI_Startall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Startall</a:t>
            </a:r>
            <a:r>
              <a:rPr lang="en-US" dirty="0" smtClean="0"/>
              <a:t> can start the requests in any order in the process in which they </a:t>
            </a:r>
          </a:p>
          <a:p>
            <a:r>
              <a:rPr lang="en-US" dirty="0" smtClean="0"/>
              <a:t>At present, we are restricting their use in </a:t>
            </a:r>
            <a:r>
              <a:rPr lang="en-US" dirty="0" err="1" smtClean="0"/>
              <a:t>Startall</a:t>
            </a:r>
            <a:endParaRPr lang="en-US" dirty="0" smtClean="0"/>
          </a:p>
          <a:p>
            <a:r>
              <a:rPr lang="en-US" dirty="0" smtClean="0"/>
              <a:t>[If we allow, that means we can never relax _INIT semantics]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2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Developer working on it (Bradley Morgan @ Auburn) as his MS degree project</a:t>
            </a:r>
          </a:p>
          <a:p>
            <a:r>
              <a:rPr lang="en-US" dirty="0" smtClean="0"/>
              <a:t>Approach is “</a:t>
            </a:r>
            <a:r>
              <a:rPr lang="en-US" dirty="0" err="1" smtClean="0"/>
              <a:t>LibPNBC</a:t>
            </a:r>
            <a:r>
              <a:rPr lang="en-US" dirty="0" smtClean="0"/>
              <a:t>” --- build Persistent version of </a:t>
            </a:r>
            <a:r>
              <a:rPr lang="en-US" dirty="0" err="1" smtClean="0"/>
              <a:t>LibNBC</a:t>
            </a:r>
            <a:r>
              <a:rPr lang="en-US" dirty="0" smtClean="0"/>
              <a:t> with additional algorithmic choices in Version X, X &gt; 1</a:t>
            </a:r>
          </a:p>
          <a:p>
            <a:r>
              <a:rPr lang="en-US" dirty="0" smtClean="0"/>
              <a:t>Version 0.9 </a:t>
            </a:r>
          </a:p>
          <a:p>
            <a:pPr lvl="1"/>
            <a:r>
              <a:rPr lang="en-US" dirty="0" smtClean="0"/>
              <a:t>Working on poster for Euro MPI</a:t>
            </a:r>
          </a:p>
          <a:p>
            <a:pPr lvl="1"/>
            <a:r>
              <a:rPr lang="en-US" dirty="0" smtClean="0"/>
              <a:t>Hope to discuss in full at September reading</a:t>
            </a:r>
          </a:p>
          <a:p>
            <a:pPr lvl="1"/>
            <a:r>
              <a:rPr lang="en-US" dirty="0" smtClean="0"/>
              <a:t>First target is over Open MPI 1.10.x</a:t>
            </a:r>
          </a:p>
          <a:p>
            <a:r>
              <a:rPr lang="en-US" dirty="0" smtClean="0"/>
              <a:t>Expect modest performance gains in Version 0.9, more as we explore options in further versions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2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Clarify unclear text (following the notes in the pull request, as summarized before)</a:t>
            </a:r>
          </a:p>
          <a:p>
            <a:r>
              <a:rPr lang="en-US" dirty="0" smtClean="0"/>
              <a:t>Separate “minor things” to a pull request for Bill </a:t>
            </a:r>
            <a:r>
              <a:rPr lang="en-US" dirty="0" err="1" smtClean="0"/>
              <a:t>Gropp</a:t>
            </a:r>
            <a:r>
              <a:rPr lang="en-US" dirty="0" smtClean="0"/>
              <a:t> to </a:t>
            </a:r>
            <a:r>
              <a:rPr lang="en-US" dirty="0" err="1" smtClean="0"/>
              <a:t>magick</a:t>
            </a:r>
            <a:endParaRPr lang="en-US" dirty="0" smtClean="0"/>
          </a:p>
          <a:p>
            <a:r>
              <a:rPr lang="en-US" dirty="0" smtClean="0"/>
              <a:t>Clean up the changes [we will figure out how]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2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527</Words>
  <Application>Microsoft Macintosh PowerPoint</Application>
  <PresentationFormat>On-screen Show (4:3)</PresentationFormat>
  <Paragraphs>57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Persistent WG “Pre Reading” of Persistent Collective (Reading Postponed till September)</vt:lpstr>
      <vt:lpstr>History++</vt:lpstr>
      <vt:lpstr>_INIT clarifications</vt:lpstr>
      <vt:lpstr>Argument scope</vt:lpstr>
      <vt:lpstr>Buffer modification</vt:lpstr>
      <vt:lpstr>Start Matching</vt:lpstr>
      <vt:lpstr>Can persistent collectives be used with MPI_Startall?</vt:lpstr>
      <vt:lpstr>Implementation Status</vt:lpstr>
      <vt:lpstr>Proposed Actions</vt:lpstr>
      <vt:lpstr>Git Document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Skjellum</dc:creator>
  <cp:lastModifiedBy>Anthony Skjellum</cp:lastModifiedBy>
  <cp:revision>26</cp:revision>
  <dcterms:created xsi:type="dcterms:W3CDTF">2016-06-08T16:59:04Z</dcterms:created>
  <dcterms:modified xsi:type="dcterms:W3CDTF">2016-06-08T23:01:51Z</dcterms:modified>
</cp:coreProperties>
</file>