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374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Allocating receive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Freeing send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Zero-copy ownership-passing point-to-point communication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Exchange Pattern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produce(size,buf);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MPI_Send</a:t>
            </a:r>
            <a:r>
              <a:rPr lang="en"/>
              <a:t>(buf,size,..);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MPI_Free_mem(buf);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MPI_Recv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consume(size,buf);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MPI_Free_mem(buf);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76100" y="3889575"/>
            <a:ext cx="7827899" cy="10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Real programs amortize away the allocation and free calls by reusing bounce buffers, but is this the right thing to optimize away?</a:t>
            </a:r>
          </a:p>
        </p:txBody>
      </p:sp>
      <p:sp>
        <p:nvSpPr>
          <p:cNvPr id="76" name="Shape 76"/>
          <p:cNvSpPr/>
          <p:nvPr/>
        </p:nvSpPr>
        <p:spPr>
          <a:xfrm>
            <a:off x="2343925" y="2165250"/>
            <a:ext cx="2407800" cy="39329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COPY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Exchange Pattern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MPI_Xrecv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consume(size,buf);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produce(size,buf);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MPI_Xsend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676100" y="3889575"/>
            <a:ext cx="7827899" cy="10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 there a way to optimize away the data movement?</a:t>
            </a:r>
          </a:p>
        </p:txBody>
      </p:sp>
      <p:sp>
        <p:nvSpPr>
          <p:cNvPr id="85" name="Shape 85"/>
          <p:cNvSpPr/>
          <p:nvPr/>
        </p:nvSpPr>
        <p:spPr>
          <a:xfrm>
            <a:off x="2343925" y="2165250"/>
            <a:ext cx="2407800" cy="39329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OWNERSHIP PASS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produce(size,buf);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MPI_Fsend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trike="sngStrike"/>
              <a:t>MPI_Free_mem(buf);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Exchange Pattern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trike="sngStrike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MPI_Arecv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consume(size,buf);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MPI_Free_mem(buf);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76100" y="3889575"/>
            <a:ext cx="7827899" cy="10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Instead of freeing the send buffer, 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allow the receiver to take ownership of it.</a:t>
            </a:r>
          </a:p>
        </p:txBody>
      </p:sp>
      <p:sp>
        <p:nvSpPr>
          <p:cNvPr id="94" name="Shape 94"/>
          <p:cNvSpPr/>
          <p:nvPr/>
        </p:nvSpPr>
        <p:spPr>
          <a:xfrm>
            <a:off x="2343925" y="2165250"/>
            <a:ext cx="2407800" cy="39329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OWNERSHIP PASS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produce(size,buf);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MPI_Fsend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trike="sngStrike"/>
              <a:t>MPI_Free_mem(buf);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Exchange Pattern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trike="sngStrike"/>
              <a:t>MPI_Alloc_mem(size,info,buf);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MPI_Arecv</a:t>
            </a:r>
            <a:r>
              <a:rPr lang="en"/>
              <a:t>(buf,size,..);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consume(size,buf);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MPI_Free_mem(buf);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76100" y="3889575"/>
            <a:ext cx="7827899" cy="10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pattern still works for distributed memory,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and should be no worse than the existing approach.</a:t>
            </a:r>
          </a:p>
        </p:txBody>
      </p:sp>
      <p:sp>
        <p:nvSpPr>
          <p:cNvPr id="103" name="Shape 103"/>
          <p:cNvSpPr/>
          <p:nvPr/>
        </p:nvSpPr>
        <p:spPr>
          <a:xfrm>
            <a:off x="2343925" y="2165250"/>
            <a:ext cx="2407800" cy="39329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OWNERSHIP PASS</a:t>
            </a:r>
          </a:p>
        </p:txBody>
      </p:sp>
      <p:sp>
        <p:nvSpPr>
          <p:cNvPr id="104" name="Shape 104"/>
          <p:cNvSpPr/>
          <p:nvPr/>
        </p:nvSpPr>
        <p:spPr>
          <a:xfrm>
            <a:off x="2782500" y="1729950"/>
            <a:ext cx="1332299" cy="126389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Allocating receive for distributed memory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Squyres and Goodell previously proposed allocating receive to handle NUMA/NUNA (buffer “close” to NIC) issues.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Implementation can (but is not required to) give the user the eager buffer, which eliminates a data copy in that scenario (it can reclaim it in Free_mem).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Eliminate Probe &gt; Get_count &gt; Alloc_mem &gt; Recv pattern to receive unknown-size buffer (Dinan).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Other optimizations exist, because giving implementation more information/control is always a good thing.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Not easy to do this with default heap manager (e.g. malloc/free).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May need user to specify info keys to Alloc_mem in order to get interprocess shared-memory buffers.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Freeing *part* of buffer is hard/impossible, so messaging buffers cannot be part of the working buffers - how can I free a single face of a 3D cube?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Doesn’t this force a memory copy into/from dedicated message buffers or sub-optimal access patterns during the produce/consume loops?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MPI processes are OS threads, ownership passing is trivial (prior art).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PT Sans Narrow</vt:lpstr>
      <vt:lpstr>Open Sans</vt:lpstr>
      <vt:lpstr>tropic</vt:lpstr>
      <vt:lpstr>Allocating receive &amp; Freeing send</vt:lpstr>
      <vt:lpstr>Simple Exchange Pattern</vt:lpstr>
      <vt:lpstr>Simple Exchange Pattern</vt:lpstr>
      <vt:lpstr>Simple Exchange Pattern</vt:lpstr>
      <vt:lpstr>Simple Exchange Pattern</vt:lpstr>
      <vt:lpstr>Allocating receive for distributed memory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Allocating receive &amp; Freeing send</dc:title>
  <cp:lastModifiedBy>Jeff R Hammond</cp:lastModifiedBy>
  <cp:revision>2</cp:revision>
  <dcterms:modified xsi:type="dcterms:W3CDTF">2016-03-03T17:54:03Z</dcterms:modified>
</cp:coreProperties>
</file>